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FC7CE-5A9E-49DF-B15B-2DBBF566FD1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D37E7-C3D2-48A9-BFF7-4AAECDCD5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4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10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11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12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13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3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4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5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6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7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8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9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6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7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9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3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7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0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DA39C-6B97-4089-B1C5-417F5A9981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71D82-67A1-4863-BB17-485CEF6FB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6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Quinin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railroad&amp;id=0DA5B86EBC7E955C05BD7E0FCF7CE834AFE0229B&amp;Form=IQFRB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www.bing.com/images/search?q=train&amp;id=BED3CFEF348A62F9D45D56EA4F79F6706D19A332&amp;Form=IQFRBA" TargetMode="Externa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Maxim_gun,_Georgian_national_museum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cecil+rhodes+cape+to+cairo&amp;id=249F6BB174F3CBC6BBBC9945D7D287A1391B8BEF&amp;Form=IQFRB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Quinin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1.04.16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618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5800" b="1" dirty="0" smtClean="0"/>
              <a:t>Nothing</a:t>
            </a:r>
            <a:endParaRPr lang="en-US" sz="58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Partner List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describe how industrialization in Europe helped contribute to the colonization of Africa.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lnSpcReduction="1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Guns, Germs, and Steel (sort of…)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28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1600" b="1" i="1" dirty="0" smtClean="0"/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endParaRPr lang="en-US" sz="24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Prepare for your exam…with your notes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i="1" smtClean="0"/>
              <a:t>Create a STUDY GUIDE.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317708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Germs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u="sng" dirty="0" smtClean="0"/>
              <a:t>Quinine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Allowed Europeans to combat the issue of the “white man’s grave”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With it’s efficiency, opened the door to areas subject to malaria—the tropical areas of west Africa in particular.</a:t>
            </a:r>
          </a:p>
        </p:txBody>
      </p:sp>
      <p:pic>
        <p:nvPicPr>
          <p:cNvPr id="3074" name="Picture 2" descr="Quinin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852760" cy="185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9224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Steel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700" b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dirty="0" smtClean="0"/>
              <a:t>How did “steel” impact the conquering of Africa?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700" b="1" dirty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dirty="0" smtClean="0"/>
              <a:t>Was this different than other parts of conquest?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2437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Steel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700" b="1" u="sng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u="sng" dirty="0" smtClean="0"/>
              <a:t>Railroads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British wished to control “Cape to Cairo”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French wanted to control East/West trade routes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Building of railways increased the Europeans ability to: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4300" b="1" dirty="0"/>
              <a:t>C</a:t>
            </a:r>
            <a:r>
              <a:rPr lang="en-US" sz="4300" b="1" dirty="0" smtClean="0"/>
              <a:t>olonize away from the coast.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4300" b="1" dirty="0" smtClean="0"/>
              <a:t>Transport goods and materials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4300" b="1" dirty="0" smtClean="0"/>
              <a:t>Build further infrastructure in the “Dark” continent</a:t>
            </a:r>
          </a:p>
        </p:txBody>
      </p:sp>
      <p:pic>
        <p:nvPicPr>
          <p:cNvPr id="4098" name="Picture 2" descr="http://ts1.mm.bing.net/th?id=HN.608045366657746524&amp;w=153&amp;h=105&amp;c=7&amp;rs=1&amp;qlt=90&amp;pid=3.1&amp;rm=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51"/>
            <a:ext cx="3509129" cy="167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1.mm.bing.net/th?id=HN.608000604504720824&amp;w=125&amp;h=105&amp;c=7&amp;rs=1&amp;qlt=90&amp;pid=3.1&amp;rm=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9" y="25661"/>
            <a:ext cx="3409361" cy="164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0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12.09.14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5800" b="1" dirty="0" smtClean="0"/>
              <a:t>Critical Read of The Reality of the Congo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>
                <a:solidFill>
                  <a:srgbClr val="FF0000"/>
                </a:solidFill>
              </a:rPr>
              <a:t>UPDATE!!! Planner—Exam FRIDAY 12/12/14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Partner List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describe how industrialization in Europe helped contribute to the colonization of Africa.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92500" lnSpcReduction="1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Guns, Germs, and Steel (sort of…)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28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1600" b="1" i="1" dirty="0" smtClean="0"/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endParaRPr lang="en-US" sz="24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Thesis statement on the following prompt:  </a:t>
            </a:r>
          </a:p>
          <a:p>
            <a:pPr marL="457200" lvl="1" indent="0">
              <a:buNone/>
              <a:defRPr/>
            </a:pPr>
            <a:r>
              <a:rPr lang="en-US" sz="2400" b="1" i="1" dirty="0" smtClean="0"/>
              <a:t>Is the Berlin Conference and the “Scramble for Africa” still impacting the continent today?</a:t>
            </a:r>
          </a:p>
        </p:txBody>
      </p:sp>
    </p:spTree>
    <p:extLst>
      <p:ext uri="{BB962C8B-B14F-4D97-AF65-F5344CB8AC3E}">
        <p14:creationId xmlns:p14="http://schemas.microsoft.com/office/powerpoint/2010/main" val="17282603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Guns, Germs, and Steel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85000" lnSpcReduction="1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700" b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dirty="0" smtClean="0"/>
              <a:t>Ok, let’s apply Jared Diamond’s argument to </a:t>
            </a:r>
            <a:r>
              <a:rPr lang="en-US" sz="4700" b="1" u="sng" dirty="0" smtClean="0"/>
              <a:t>Africa</a:t>
            </a:r>
            <a:r>
              <a:rPr lang="en-US" sz="4700" b="1" dirty="0" smtClean="0"/>
              <a:t>:  how did Guns, Germs, and Steel allow Europeans to conquer Africa?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5400" b="1" dirty="0" smtClean="0"/>
              <a:t>Did anything change over time? 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5400" b="1" dirty="0" smtClean="0"/>
              <a:t>Was Africa different than other parts of the world?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7639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Guns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700" b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dirty="0" smtClean="0"/>
              <a:t>How were “guns” utilized to conquer Africa?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700" b="1" dirty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dirty="0" smtClean="0"/>
              <a:t>Were guns utilized in a different way in the conquest of Africa?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5739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Guns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11545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dirty="0" smtClean="0"/>
              <a:t>The Maxim Gun</a:t>
            </a:r>
          </a:p>
        </p:txBody>
      </p:sp>
      <p:pic>
        <p:nvPicPr>
          <p:cNvPr id="1032" name="Picture 8" descr="Maxim gun, Georgian national museum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6374421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912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Guns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dirty="0" smtClean="0"/>
              <a:t>The Maxim Gun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Developed by Hiram Maxim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Could shoot between 500-600 rounds per minute.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The gun’s “action” reloaded itself.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Advancement in machine gun as it didn’t require manual cranking of a mechanism.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4300" b="1" dirty="0" smtClean="0"/>
              <a:t>A prototype was given to Henry Stanley in the late 1880’s</a:t>
            </a:r>
          </a:p>
          <a:p>
            <a:pPr>
              <a:lnSpc>
                <a:spcPct val="90000"/>
              </a:lnSpc>
              <a:defRPr/>
            </a:pPr>
            <a:endParaRPr lang="en-US" sz="4700" b="1" dirty="0" smtClean="0"/>
          </a:p>
        </p:txBody>
      </p:sp>
    </p:spTree>
    <p:extLst>
      <p:ext uri="{BB962C8B-B14F-4D97-AF65-F5344CB8AC3E}">
        <p14:creationId xmlns:p14="http://schemas.microsoft.com/office/powerpoint/2010/main" val="23093487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1.mm.bing.net/th?id=HN.608042854106270874&amp;w=68&amp;h=105&amp;c=7&amp;rs=1&amp;qlt=90&amp;pid=3.1&amp;rm=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877" y="76200"/>
            <a:ext cx="2098077" cy="323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Guns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700" b="1" dirty="0" smtClean="0"/>
              <a:t>The 1</a:t>
            </a:r>
            <a:r>
              <a:rPr lang="en-US" sz="4700" b="1" baseline="30000" dirty="0" smtClean="0"/>
              <a:t>st</a:t>
            </a:r>
            <a:r>
              <a:rPr lang="en-US" sz="4700" b="1" dirty="0" smtClean="0"/>
              <a:t> </a:t>
            </a:r>
            <a:r>
              <a:rPr lang="en-US" sz="4700" b="1" dirty="0" err="1" smtClean="0"/>
              <a:t>Matabele</a:t>
            </a:r>
            <a:r>
              <a:rPr lang="en-US" sz="4700" b="1" dirty="0" smtClean="0"/>
              <a:t> War</a:t>
            </a:r>
          </a:p>
          <a:p>
            <a:pPr>
              <a:lnSpc>
                <a:spcPct val="90000"/>
              </a:lnSpc>
              <a:defRPr/>
            </a:pPr>
            <a:r>
              <a:rPr lang="en-US" sz="3900" b="1" dirty="0" smtClean="0"/>
              <a:t>British South African Company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900" b="1" dirty="0" smtClean="0"/>
              <a:t>Cecil Rhodes (PM of Cape Colony)</a:t>
            </a:r>
          </a:p>
          <a:p>
            <a:pPr>
              <a:lnSpc>
                <a:spcPct val="90000"/>
              </a:lnSpc>
              <a:defRPr/>
            </a:pPr>
            <a:r>
              <a:rPr lang="en-US" sz="3900" b="1" dirty="0" smtClean="0"/>
              <a:t>Tribes began to rise up against the British.</a:t>
            </a:r>
          </a:p>
          <a:p>
            <a:pPr>
              <a:lnSpc>
                <a:spcPct val="90000"/>
              </a:lnSpc>
              <a:defRPr/>
            </a:pPr>
            <a:r>
              <a:rPr lang="en-US" sz="3900" b="1" dirty="0" smtClean="0"/>
              <a:t>100,000 (or so…) natives did not last long</a:t>
            </a:r>
          </a:p>
          <a:p>
            <a:pPr>
              <a:lnSpc>
                <a:spcPct val="90000"/>
              </a:lnSpc>
              <a:defRPr/>
            </a:pPr>
            <a:r>
              <a:rPr lang="en-US" sz="3900" b="1" dirty="0" smtClean="0"/>
              <a:t>For example: 4 maxim guns (a handful of soldiers) held off and defeated 5,000 advancing natives.</a:t>
            </a:r>
          </a:p>
        </p:txBody>
      </p:sp>
    </p:spTree>
    <p:extLst>
      <p:ext uri="{BB962C8B-B14F-4D97-AF65-F5344CB8AC3E}">
        <p14:creationId xmlns:p14="http://schemas.microsoft.com/office/powerpoint/2010/main" val="12408283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8/84/Colossus_of_Rhod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76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-media-cache-ak0.pinimg.com/736x/3f/4e/d5/3f4ed5255444116867d9ab67558917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55"/>
            <a:ext cx="525780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10200" y="29103"/>
            <a:ext cx="3657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“Rhodes </a:t>
            </a:r>
            <a:r>
              <a:rPr lang="en-US" sz="3200" b="1" dirty="0" err="1" smtClean="0"/>
              <a:t>Colussus</a:t>
            </a:r>
            <a:r>
              <a:rPr lang="en-US" sz="3200" b="1" dirty="0" smtClean="0"/>
              <a:t>”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What do you know?  What do you notice?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What message is being portrayed?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49560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Germs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700" b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dirty="0" smtClean="0"/>
              <a:t>How did “germs” impact the conquering of Africa?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700" b="1" dirty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dirty="0" smtClean="0"/>
              <a:t>Was this different?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7842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Germs</a:t>
            </a:r>
            <a:endParaRPr lang="en-US" b="1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700" b="1" u="sng" dirty="0" smtClean="0"/>
              <a:t>Quinine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Developed as a way to combat low temperatures by those native to Peru: ???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A muscle relaxant, fever reducer, pain killer…</a:t>
            </a:r>
          </a:p>
          <a:p>
            <a:pPr>
              <a:lnSpc>
                <a:spcPct val="90000"/>
              </a:lnSpc>
              <a:defRPr/>
            </a:pPr>
            <a:r>
              <a:rPr lang="en-US" sz="4700" b="1" dirty="0" smtClean="0"/>
              <a:t>First used by Europeans in mid 17</a:t>
            </a:r>
            <a:r>
              <a:rPr lang="en-US" sz="4700" b="1" baseline="30000" dirty="0" smtClean="0"/>
              <a:t>th</a:t>
            </a:r>
            <a:r>
              <a:rPr lang="en-US" sz="4700" b="1" dirty="0" smtClean="0"/>
              <a:t> century to fight outbreak of malaria in Rome.</a:t>
            </a:r>
          </a:p>
        </p:txBody>
      </p:sp>
      <p:pic>
        <p:nvPicPr>
          <p:cNvPr id="3074" name="Picture 2" descr="Quinin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852760" cy="185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7265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518</Words>
  <Application>Microsoft Office PowerPoint</Application>
  <PresentationFormat>On-screen Show (4:3)</PresentationFormat>
  <Paragraphs>116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9th Honors 1.04.16</vt:lpstr>
      <vt:lpstr>Guns, Germs, and Steel</vt:lpstr>
      <vt:lpstr>Guns</vt:lpstr>
      <vt:lpstr>Guns</vt:lpstr>
      <vt:lpstr>Guns</vt:lpstr>
      <vt:lpstr>Guns</vt:lpstr>
      <vt:lpstr>PowerPoint Presentation</vt:lpstr>
      <vt:lpstr>Germs</vt:lpstr>
      <vt:lpstr>Germs</vt:lpstr>
      <vt:lpstr>Germs</vt:lpstr>
      <vt:lpstr>Steel</vt:lpstr>
      <vt:lpstr>Steel</vt:lpstr>
      <vt:lpstr>9th Honors 12.09.14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12.09.14</dc:title>
  <dc:creator>Windows User</dc:creator>
  <cp:lastModifiedBy>Windows User</cp:lastModifiedBy>
  <cp:revision>11</cp:revision>
  <dcterms:created xsi:type="dcterms:W3CDTF">2014-12-09T14:02:13Z</dcterms:created>
  <dcterms:modified xsi:type="dcterms:W3CDTF">2016-01-04T15:16:37Z</dcterms:modified>
</cp:coreProperties>
</file>