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5"/>
  </p:notesMasterIdLst>
  <p:sldIdLst>
    <p:sldId id="271" r:id="rId2"/>
    <p:sldId id="256" r:id="rId3"/>
    <p:sldId id="273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7F2D5-9A35-4170-A892-1CA5A20EA5A9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3935-3546-4772-B058-E8E5D91CF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5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20D8BCD-3725-4118-9978-466927D55847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1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25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10E9-3EEE-4E19-A464-5DB5A53DF366}" type="datetimeFigureOut">
              <a:rPr lang="en-US" smtClean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D3ED-B59B-4A29-8EF5-B3E8C8F58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10E9-3EEE-4E19-A464-5DB5A53DF366}" type="datetimeFigureOut">
              <a:rPr lang="en-US" smtClean="0"/>
              <a:pPr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D3ED-B59B-4A29-8EF5-B3E8C8F58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9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10E9-3EEE-4E19-A464-5DB5A53DF366}" type="datetimeFigureOut">
              <a:rPr lang="en-US" smtClean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D3ED-B59B-4A29-8EF5-B3E8C8F58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66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10E9-3EEE-4E19-A464-5DB5A53DF366}" type="datetimeFigureOut">
              <a:rPr lang="en-US" smtClean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D3ED-B59B-4A29-8EF5-B3E8C8F587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4297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10E9-3EEE-4E19-A464-5DB5A53DF366}" type="datetimeFigureOut">
              <a:rPr lang="en-US" smtClean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D3ED-B59B-4A29-8EF5-B3E8C8F58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3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10E9-3EEE-4E19-A464-5DB5A53DF366}" type="datetimeFigureOut">
              <a:rPr lang="en-US" smtClean="0"/>
              <a:pPr/>
              <a:t>1/11/2019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D3ED-B59B-4A29-8EF5-B3E8C8F58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82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10E9-3EEE-4E19-A464-5DB5A53DF366}" type="datetimeFigureOut">
              <a:rPr lang="en-US" smtClean="0"/>
              <a:pPr/>
              <a:t>1/11/2019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D3ED-B59B-4A29-8EF5-B3E8C8F58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8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10E9-3EEE-4E19-A464-5DB5A53DF366}" type="datetimeFigureOut">
              <a:rPr lang="en-US" smtClean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D3ED-B59B-4A29-8EF5-B3E8C8F58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2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10E9-3EEE-4E19-A464-5DB5A53DF366}" type="datetimeFigureOut">
              <a:rPr lang="en-US" smtClean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D3ED-B59B-4A29-8EF5-B3E8C8F58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93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10E9-3EEE-4E19-A464-5DB5A53DF366}" type="datetimeFigureOut">
              <a:rPr lang="en-US" smtClean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D3ED-B59B-4A29-8EF5-B3E8C8F58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10E9-3EEE-4E19-A464-5DB5A53DF366}" type="datetimeFigureOut">
              <a:rPr lang="en-US" smtClean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D3ED-B59B-4A29-8EF5-B3E8C8F58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2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10E9-3EEE-4E19-A464-5DB5A53DF366}" type="datetimeFigureOut">
              <a:rPr lang="en-US" smtClean="0"/>
              <a:pPr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D3ED-B59B-4A29-8EF5-B3E8C8F58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4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10E9-3EEE-4E19-A464-5DB5A53DF366}" type="datetimeFigureOut">
              <a:rPr lang="en-US" smtClean="0"/>
              <a:pPr/>
              <a:t>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D3ED-B59B-4A29-8EF5-B3E8C8F58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1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10E9-3EEE-4E19-A464-5DB5A53DF366}" type="datetimeFigureOut">
              <a:rPr lang="en-US" smtClean="0"/>
              <a:pPr/>
              <a:t>1/11/2019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D3ED-B59B-4A29-8EF5-B3E8C8F58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4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10E9-3EEE-4E19-A464-5DB5A53DF366}" type="datetimeFigureOut">
              <a:rPr lang="en-US" smtClean="0"/>
              <a:pPr/>
              <a:t>1/11/2019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D3ED-B59B-4A29-8EF5-B3E8C8F58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6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10E9-3EEE-4E19-A464-5DB5A53DF366}" type="datetimeFigureOut">
              <a:rPr lang="en-US" smtClean="0"/>
              <a:pPr/>
              <a:t>1/11/2019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D3ED-B59B-4A29-8EF5-B3E8C8F58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7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10E9-3EEE-4E19-A464-5DB5A53DF366}" type="datetimeFigureOut">
              <a:rPr lang="en-US" smtClean="0"/>
              <a:pPr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D3ED-B59B-4A29-8EF5-B3E8C8F58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9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CE10E9-3EEE-4E19-A464-5DB5A53DF366}" type="datetimeFigureOut">
              <a:rPr lang="en-US" smtClean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ED3ED-B59B-4A29-8EF5-B3E8C8F58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89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ed.com/talks/daniel_kish_how_i_use_sonar_to_navigate_the_world#t-77134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>
            <a:normAutofit/>
          </a:bodyPr>
          <a:lstStyle/>
          <a:p>
            <a:pPr marL="484188" algn="ctr" eaLnBrk="1" hangingPunct="1"/>
            <a:r>
              <a:rPr lang="en-US" altLang="en-US" sz="4400" dirty="0" smtClean="0">
                <a:solidFill>
                  <a:srgbClr val="00B0F0"/>
                </a:solidFill>
                <a:latin typeface="Calibri "/>
                <a:cs typeface="Tunga" pitchFamily="34" charset="0"/>
              </a:rPr>
              <a:t>IB Psych </a:t>
            </a:r>
            <a:r>
              <a:rPr lang="en-US" altLang="en-US" sz="4400" dirty="0" smtClean="0">
                <a:solidFill>
                  <a:srgbClr val="FF0000"/>
                </a:solidFill>
                <a:latin typeface="Calibri "/>
                <a:cs typeface="Tunga" pitchFamily="34" charset="0"/>
              </a:rPr>
              <a:t>1/11/19</a:t>
            </a:r>
            <a:endParaRPr lang="en-US" altLang="en-US" sz="4400" dirty="0" smtClean="0">
              <a:solidFill>
                <a:srgbClr val="FF0000"/>
              </a:solidFill>
              <a:latin typeface="Calibri "/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990600"/>
            <a:ext cx="4343400" cy="5334000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Turn in:</a:t>
            </a:r>
            <a:r>
              <a:rPr lang="en-US" sz="5800" b="1" dirty="0" smtClean="0"/>
              <a:t> </a:t>
            </a:r>
          </a:p>
          <a:p>
            <a:pPr marL="51435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9600" b="1" dirty="0" smtClean="0"/>
              <a:t>Nothing</a:t>
            </a:r>
          </a:p>
          <a:p>
            <a:pPr marL="57150" indent="0" eaLnBrk="1" fontAlgn="auto" hangingPunct="1">
              <a:spcAft>
                <a:spcPts val="0"/>
              </a:spcAft>
              <a:buNone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Take out :</a:t>
            </a:r>
            <a:r>
              <a:rPr lang="en-US" sz="5800" b="1" dirty="0" smtClean="0"/>
              <a:t> 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8000" b="1" i="1" u="sng" dirty="0" smtClean="0"/>
              <a:t>Planner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8000" b="1" i="1" dirty="0" smtClean="0"/>
              <a:t>Writing Implement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8000" b="1" i="1" dirty="0" smtClean="0"/>
              <a:t>NOTES</a:t>
            </a:r>
          </a:p>
          <a:p>
            <a:pPr marL="400050" lvl="1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Inquiry Questions</a:t>
            </a:r>
          </a:p>
          <a:p>
            <a:pPr marL="576263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8000" b="1" dirty="0" smtClean="0"/>
              <a:t>Is every behavior associated with specific brain regions?</a:t>
            </a:r>
          </a:p>
          <a:p>
            <a:pPr marL="576263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8000" b="1" dirty="0" smtClean="0"/>
              <a:t>Is every psychological function associated with specific brain regions?</a:t>
            </a:r>
          </a:p>
          <a:p>
            <a:pPr marL="576263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8000" b="1" dirty="0" smtClean="0"/>
              <a:t>How are these areas “discovered?”</a:t>
            </a:r>
          </a:p>
          <a:p>
            <a:pPr marL="576263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8000" b="1" dirty="0" smtClean="0"/>
              <a:t>Are some psychological functions more localized than others?</a:t>
            </a:r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645025" y="1219200"/>
            <a:ext cx="4498975" cy="4602163"/>
          </a:xfrm>
        </p:spPr>
        <p:txBody>
          <a:bodyPr rtlCol="0">
            <a:normAutofit fontScale="40000" lnSpcReduction="20000"/>
          </a:bodyPr>
          <a:lstStyle/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600" b="1" u="sng" dirty="0" smtClean="0"/>
              <a:t>Today’s Agenda:</a:t>
            </a:r>
          </a:p>
          <a:p>
            <a:pPr marL="514350" indent="-457200">
              <a:buFont typeface="Wingdings" pitchFamily="2" charset="2"/>
              <a:buChar char="Ø"/>
              <a:defRPr/>
            </a:pPr>
            <a:r>
              <a:rPr lang="en-US" sz="9600" b="1" dirty="0" smtClean="0"/>
              <a:t>Neuroplasticity</a:t>
            </a:r>
            <a:endParaRPr lang="en-US" sz="10000" b="1" dirty="0" smtClean="0"/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9600" b="1" dirty="0" smtClean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9600" b="1" u="sng" dirty="0" smtClean="0"/>
              <a:t>HW:</a:t>
            </a:r>
          </a:p>
          <a:p>
            <a:pPr marL="1200150" indent="-1143000">
              <a:buFont typeface="Wingdings" panose="05000000000000000000" pitchFamily="2" charset="2"/>
              <a:buChar char="Ø"/>
              <a:defRPr/>
            </a:pPr>
            <a:r>
              <a:rPr lang="en-US" sz="9600" b="1" dirty="0" smtClean="0"/>
              <a:t>CRA Module 10</a:t>
            </a:r>
            <a:endParaRPr lang="en-US" sz="9600" b="1" dirty="0" smtClean="0"/>
          </a:p>
          <a:p>
            <a:pPr marL="51435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8400" b="1" dirty="0" smtClean="0"/>
          </a:p>
          <a:p>
            <a:pPr marL="914400" lvl="1" indent="-457200">
              <a:buFont typeface="Wingdings" pitchFamily="2" charset="2"/>
              <a:buChar char="Ø"/>
              <a:defRPr/>
            </a:pPr>
            <a:endParaRPr lang="en-US" sz="8400" b="1" dirty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7400" b="1" u="sng" dirty="0" smtClean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7400" b="1" u="sng" dirty="0" smtClean="0"/>
          </a:p>
          <a:p>
            <a:pPr marL="5715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500" b="1" u="sng" dirty="0" smtClean="0"/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9200" b="1" dirty="0" smtClean="0"/>
          </a:p>
        </p:txBody>
      </p:sp>
    </p:spTree>
    <p:extLst>
      <p:ext uri="{BB962C8B-B14F-4D97-AF65-F5344CB8AC3E}">
        <p14:creationId xmlns:p14="http://schemas.microsoft.com/office/powerpoint/2010/main" val="37033864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If you had to give up one of your senses, which would it be &amp; why?</a:t>
            </a: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44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/>
              <a:t>Which one sense could you absolutely not go without?</a:t>
            </a:r>
            <a:endParaRPr lang="en-US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2004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/>
              <a:t>Are there limits to neuroplasticity?  Could we adapt and “re-learn” to fill in the gaps of a lost sense?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/>
              <a:t>Are there limits to neuroplasticity?  Could we adapt and “re-learn” to fill in the gaps of a lost sense?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5562600" y="5961787"/>
            <a:ext cx="316706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2"/>
              </a:rPr>
              <a:t>https://</a:t>
            </a:r>
            <a:r>
              <a:rPr lang="en-US" sz="1100" dirty="0" smtClean="0">
                <a:hlinkClick r:id="rId2"/>
              </a:rPr>
              <a:t>www.ted.com/talks/daniel_kish_how_i_use_sonar_to_navigate_the_world#t-771341</a:t>
            </a:r>
            <a:endParaRPr lang="en-US" sz="1100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905000"/>
            <a:ext cx="4762500" cy="449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905000"/>
            <a:ext cx="1743075" cy="261937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838700" y="1905000"/>
            <a:ext cx="2476500" cy="1066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Paul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Bach-y-</a:t>
            </a:r>
            <a:r>
              <a:rPr lang="en-US" sz="3200" dirty="0" err="1" smtClean="0">
                <a:solidFill>
                  <a:schemeClr val="bg1"/>
                </a:solidFill>
              </a:rPr>
              <a:t>rita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" y="1890712"/>
            <a:ext cx="4800600" cy="4527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1" y="1887538"/>
            <a:ext cx="4800600" cy="451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3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799</TotalTime>
  <Words>140</Words>
  <Application>Microsoft Office PowerPoint</Application>
  <PresentationFormat>On-screen Show (4:3)</PresentationFormat>
  <Paragraphs>31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MS PGothic</vt:lpstr>
      <vt:lpstr>Arial</vt:lpstr>
      <vt:lpstr>Calibri</vt:lpstr>
      <vt:lpstr>Calibri </vt:lpstr>
      <vt:lpstr>Century Gothic</vt:lpstr>
      <vt:lpstr>Tunga</vt:lpstr>
      <vt:lpstr>Wingdings</vt:lpstr>
      <vt:lpstr>Wingdings 3</vt:lpstr>
      <vt:lpstr>Ion</vt:lpstr>
      <vt:lpstr>IB Psych 1/11/19</vt:lpstr>
      <vt:lpstr>If you had to give up one of your senses, which would it be &amp; why?</vt:lpstr>
      <vt:lpstr>PowerPoint Presentation</vt:lpstr>
    </vt:vector>
  </TitlesOfParts>
  <Company>Issaquah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Localization of Function</dc:title>
  <dc:creator>krogstadl</dc:creator>
  <cp:lastModifiedBy>Steen, Matthew    SHS - Staff</cp:lastModifiedBy>
  <cp:revision>34</cp:revision>
  <dcterms:created xsi:type="dcterms:W3CDTF">2011-09-26T15:47:22Z</dcterms:created>
  <dcterms:modified xsi:type="dcterms:W3CDTF">2019-01-11T16:58:42Z</dcterms:modified>
</cp:coreProperties>
</file>