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1" r:id="rId2"/>
    <p:sldId id="263" r:id="rId3"/>
    <p:sldId id="267" r:id="rId4"/>
    <p:sldId id="268" r:id="rId5"/>
    <p:sldId id="262" r:id="rId6"/>
    <p:sldId id="264" r:id="rId7"/>
    <p:sldId id="265" r:id="rId8"/>
    <p:sldId id="266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5D00B-C9CA-40C4-B4BD-65059BFB6DB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A556A-FA6E-42AC-90B0-D3506FD90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62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649AB8-C667-4D4F-9DAC-BD64717B46C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649AB8-C667-4D4F-9DAC-BD64717B46C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649AB8-C667-4D4F-9DAC-BD64717B46C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649AB8-C667-4D4F-9DAC-BD64717B46C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649AB8-C667-4D4F-9DAC-BD64717B46C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649AB8-C667-4D4F-9DAC-BD64717B46C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649AB8-C667-4D4F-9DAC-BD64717B46C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649AB8-C667-4D4F-9DAC-BD64717B46C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649AB8-C667-4D4F-9DAC-BD64717B46C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8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4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5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3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98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7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3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0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33A4A-7466-462E-9C46-84D8CF6E3C2D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6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10</a:t>
            </a:r>
            <a:r>
              <a:rPr lang="en-US" baseline="300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World Studies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10.01.15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715000"/>
          </a:xfrm>
        </p:spPr>
        <p:txBody>
          <a:bodyPr>
            <a:normAutofit fontScale="77500" lnSpcReduction="20000"/>
          </a:bodyPr>
          <a:lstStyle/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800" b="1" u="sng" dirty="0" smtClean="0"/>
              <a:t>Turn in:</a:t>
            </a:r>
            <a:endParaRPr lang="en-US" sz="3800" b="1" dirty="0"/>
          </a:p>
          <a:p>
            <a:pPr marL="628650" indent="-571500"/>
            <a:r>
              <a:rPr lang="en-US" altLang="en-US" sz="3800" b="1" dirty="0" smtClean="0"/>
              <a:t>NOTHING</a:t>
            </a:r>
            <a:endParaRPr lang="en-US" altLang="en-US" sz="4400" b="1" dirty="0" smtClean="0"/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endParaRPr lang="en-US" sz="38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800" b="1" dirty="0" smtClean="0"/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sz="38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800" b="1" u="sng" dirty="0" smtClean="0"/>
              <a:t>Take out:</a:t>
            </a:r>
            <a:r>
              <a:rPr lang="en-US" sz="3800" b="1" dirty="0" smtClean="0"/>
              <a:t> </a:t>
            </a:r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sz="3800" b="1" dirty="0" smtClean="0"/>
              <a:t>Planner</a:t>
            </a:r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sz="3800" b="1" dirty="0" smtClean="0"/>
              <a:t>Notes, &amp; note-taking devices</a:t>
            </a:r>
          </a:p>
          <a:p>
            <a:pPr marL="673100" lvl="1" indent="-273050">
              <a:lnSpc>
                <a:spcPct val="90000"/>
              </a:lnSpc>
              <a:buFont typeface="Arial" pitchFamily="34" charset="0"/>
              <a:buNone/>
              <a:defRPr/>
            </a:pPr>
            <a:endParaRPr lang="en-US" sz="3800" b="1" dirty="0" smtClean="0"/>
          </a:p>
          <a:p>
            <a:pPr marL="273050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sz="3800" b="1" u="sng" dirty="0" smtClean="0"/>
              <a:t>Today’s objective:</a:t>
            </a:r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sz="3800" b="1" dirty="0" smtClean="0"/>
              <a:t>I can describe how the shifting of power occurred during the Renaissance.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20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5638800"/>
          </a:xfrm>
        </p:spPr>
        <p:txBody>
          <a:bodyPr>
            <a:normAutofit/>
          </a:bodyPr>
          <a:lstStyle/>
          <a:p>
            <a:pPr marL="57150" indent="0" eaLnBrk="1" hangingPunct="1">
              <a:buFont typeface="Wingdings" pitchFamily="2" charset="2"/>
              <a:buNone/>
            </a:pPr>
            <a:r>
              <a:rPr lang="en-US" altLang="en-US" b="1" u="sng" dirty="0" smtClean="0"/>
              <a:t>Today’s Agenda:</a:t>
            </a:r>
          </a:p>
          <a:p>
            <a:pPr marL="57150" indent="0"/>
            <a:r>
              <a:rPr lang="en-US" altLang="en-US" b="1" i="1" dirty="0" smtClean="0"/>
              <a:t>GOTR:  Episode 3, The Medici Popes</a:t>
            </a:r>
          </a:p>
          <a:p>
            <a:pPr marL="57150" indent="0" eaLnBrk="1" hangingPunct="1"/>
            <a:endParaRPr lang="en-US" altLang="en-US" sz="2800" dirty="0" smtClean="0"/>
          </a:p>
          <a:p>
            <a:pPr marL="57150" indent="0" eaLnBrk="1" hangingPunct="1">
              <a:buFont typeface="Arial" pitchFamily="34" charset="0"/>
              <a:buNone/>
            </a:pPr>
            <a:r>
              <a:rPr lang="en-US" altLang="en-US" sz="2800" b="1" u="sng" dirty="0" smtClean="0"/>
              <a:t>HW:</a:t>
            </a:r>
          </a:p>
          <a:p>
            <a:pPr marL="514350" indent="-457200"/>
            <a:r>
              <a:rPr lang="en-US" altLang="en-US" sz="2800" b="1" i="1" dirty="0" smtClean="0"/>
              <a:t>Exploring the </a:t>
            </a:r>
            <a:r>
              <a:rPr lang="en-US" altLang="en-US" sz="2800" b="1" i="1" dirty="0" err="1" smtClean="0"/>
              <a:t>Duomo</a:t>
            </a:r>
            <a:endParaRPr lang="en-US" altLang="en-US" sz="2800" b="1" i="1" dirty="0" smtClean="0"/>
          </a:p>
          <a:p>
            <a:pPr marL="914400" lvl="1" indent="-457200"/>
            <a:r>
              <a:rPr lang="en-US" altLang="en-US" sz="2000" b="1" i="1" dirty="0" smtClean="0"/>
              <a:t>Due to TII.com by FRIDAY 7:25am</a:t>
            </a:r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5841819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52400"/>
            <a:ext cx="9144000" cy="67056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4800" b="1" i="1" dirty="0" smtClean="0"/>
              <a:t>Godfather’s of the Renaissance:  Episode 2:  The Magnificent </a:t>
            </a:r>
            <a:r>
              <a:rPr lang="en-US" sz="4800" b="1" i="1" dirty="0" smtClean="0"/>
              <a:t>Medici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4800" b="1" i="1" dirty="0" smtClean="0"/>
              <a:t>(Reader’s Digest version…)</a:t>
            </a:r>
            <a:endParaRPr lang="en-US" sz="4800" b="1" i="1" dirty="0" smtClean="0"/>
          </a:p>
          <a:p>
            <a:pPr marL="0" indent="0">
              <a:buNone/>
            </a:pPr>
            <a:r>
              <a:rPr lang="en-US" sz="4800" dirty="0" smtClean="0"/>
              <a:t>Florence, August 1466:</a:t>
            </a:r>
          </a:p>
          <a:p>
            <a:r>
              <a:rPr lang="en-US" sz="4800" dirty="0" smtClean="0"/>
              <a:t>Lorenzo de Medici (Grandson of </a:t>
            </a:r>
            <a:r>
              <a:rPr lang="en-US" sz="4800" dirty="0" err="1" smtClean="0"/>
              <a:t>Cosimo</a:t>
            </a:r>
            <a:r>
              <a:rPr lang="en-US" sz="4800" dirty="0" smtClean="0"/>
              <a:t>), escapes an assassination attempt.  He marries to strengthen ties (Power?)…$, church, social class, military muscle.</a:t>
            </a:r>
          </a:p>
          <a:p>
            <a:r>
              <a:rPr lang="en-US" sz="4800" dirty="0" smtClean="0"/>
              <a:t>Art is still flourishing…Botticelli becoming more bold and </a:t>
            </a:r>
            <a:r>
              <a:rPr lang="en-US" sz="4800" b="1" dirty="0" smtClean="0"/>
              <a:t>secular. </a:t>
            </a:r>
            <a:r>
              <a:rPr lang="en-US" sz="4800" dirty="0" smtClean="0"/>
              <a:t>(isms?)</a:t>
            </a:r>
          </a:p>
          <a:p>
            <a:r>
              <a:rPr lang="en-US" sz="4800" dirty="0" smtClean="0"/>
              <a:t>At 20, Lorenzo becomes </a:t>
            </a:r>
            <a:r>
              <a:rPr lang="en-US" sz="4800" i="1" dirty="0" smtClean="0"/>
              <a:t>Capo (“boss”)</a:t>
            </a:r>
            <a:r>
              <a:rPr lang="en-US" sz="4800" dirty="0" smtClean="0"/>
              <a:t> of the Medici family.</a:t>
            </a:r>
          </a:p>
          <a:p>
            <a:pPr lvl="1"/>
            <a:r>
              <a:rPr lang="en-US" sz="4400" dirty="0" smtClean="0"/>
              <a:t>Creates a network of </a:t>
            </a:r>
            <a:r>
              <a:rPr lang="en-US" sz="4400" i="1" dirty="0" smtClean="0"/>
              <a:t>amici </a:t>
            </a:r>
            <a:r>
              <a:rPr lang="en-US" sz="4400" i="1" dirty="0" err="1" smtClean="0"/>
              <a:t>degli</a:t>
            </a:r>
            <a:r>
              <a:rPr lang="en-US" sz="4400" i="1" dirty="0" smtClean="0"/>
              <a:t> amici (“friends of friends) </a:t>
            </a:r>
            <a:r>
              <a:rPr lang="en-US" sz="4400" dirty="0" smtClean="0"/>
              <a:t>for the common people of Florence and Tuscany (region)</a:t>
            </a:r>
          </a:p>
          <a:p>
            <a:r>
              <a:rPr lang="en-US" sz="4800" dirty="0" smtClean="0"/>
              <a:t>The </a:t>
            </a:r>
            <a:r>
              <a:rPr lang="en-US" sz="4800" dirty="0" err="1" smtClean="0"/>
              <a:t>Pazzi</a:t>
            </a:r>
            <a:r>
              <a:rPr lang="en-US" sz="4800" dirty="0" smtClean="0"/>
              <a:t> family plots with Pope </a:t>
            </a:r>
            <a:r>
              <a:rPr lang="en-US" sz="4800" dirty="0" err="1" smtClean="0"/>
              <a:t>Sixtus</a:t>
            </a:r>
            <a:r>
              <a:rPr lang="en-US" sz="4800" dirty="0" smtClean="0"/>
              <a:t> IV to murder both Lorenzo and his brother…</a:t>
            </a:r>
            <a:r>
              <a:rPr lang="en-US" sz="4800" b="1" i="1" dirty="0" smtClean="0"/>
              <a:t>what</a:t>
            </a:r>
            <a:r>
              <a:rPr lang="en-US" sz="4800" i="1" dirty="0" smtClean="0"/>
              <a:t>?!?</a:t>
            </a:r>
            <a:endParaRPr lang="en-US" sz="4800" dirty="0" smtClean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524539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taliesouchon.weebly.com/uploads/6/7/2/1/6721277/3261521_or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5887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ble.com/imgs/9/b/3/416525/birth_of_ven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85" y="0"/>
            <a:ext cx="9201796" cy="690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6310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52400"/>
            <a:ext cx="9144000" cy="67056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4800" b="1" i="1" dirty="0" smtClean="0"/>
              <a:t>Godfather’s of the Renaissance:  Episode 2:  The Magnificent </a:t>
            </a:r>
            <a:r>
              <a:rPr lang="en-US" sz="4800" b="1" i="1" dirty="0" smtClean="0"/>
              <a:t>Medici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4800" b="1" i="1" dirty="0" smtClean="0"/>
              <a:t>(Reader’s Digest version…)</a:t>
            </a:r>
            <a:endParaRPr lang="en-US" sz="4800" b="1" i="1" dirty="0" smtClean="0"/>
          </a:p>
          <a:p>
            <a:pPr marL="0" indent="0">
              <a:buNone/>
            </a:pPr>
            <a:r>
              <a:rPr lang="en-US" sz="4800" dirty="0" smtClean="0"/>
              <a:t>Easter Sunday, April 26, 1478:</a:t>
            </a:r>
          </a:p>
          <a:p>
            <a:r>
              <a:rPr lang="en-US" sz="4800" dirty="0" smtClean="0"/>
              <a:t>Mass at the </a:t>
            </a:r>
            <a:r>
              <a:rPr lang="en-US" sz="4800" dirty="0" err="1" smtClean="0"/>
              <a:t>cathederal</a:t>
            </a:r>
            <a:r>
              <a:rPr lang="en-US" sz="4800" dirty="0" smtClean="0"/>
              <a:t>…it’s crowded</a:t>
            </a:r>
          </a:p>
          <a:p>
            <a:r>
              <a:rPr lang="en-US" sz="4800" dirty="0" smtClean="0"/>
              <a:t>Lorenzo and his brother (</a:t>
            </a:r>
            <a:r>
              <a:rPr lang="en-US" sz="4800" dirty="0" err="1" smtClean="0"/>
              <a:t>Giuliano</a:t>
            </a:r>
            <a:r>
              <a:rPr lang="en-US" sz="4800" dirty="0" smtClean="0"/>
              <a:t>) are attacked…</a:t>
            </a:r>
            <a:r>
              <a:rPr lang="en-US" sz="4800" dirty="0" err="1" smtClean="0"/>
              <a:t>Giuliano</a:t>
            </a:r>
            <a:r>
              <a:rPr lang="en-US" sz="4800" dirty="0" smtClean="0"/>
              <a:t> dies in front of his family, Lorenzo disappears…</a:t>
            </a:r>
          </a:p>
          <a:p>
            <a:r>
              <a:rPr lang="en-US" sz="4800" dirty="0" smtClean="0"/>
              <a:t>The city erupts in chaos—think, two important families battling it out…picking sides, etc.</a:t>
            </a:r>
          </a:p>
          <a:p>
            <a:pPr lvl="1"/>
            <a:r>
              <a:rPr lang="en-US" sz="4000" dirty="0" smtClean="0"/>
              <a:t>Then, at the window of his palace, Lorenzo shows himself…wounded severely, but ALIVE!</a:t>
            </a:r>
          </a:p>
          <a:p>
            <a:pPr lvl="1"/>
            <a:r>
              <a:rPr lang="en-US" sz="4000" dirty="0" smtClean="0"/>
              <a:t>The city turns on the </a:t>
            </a:r>
            <a:r>
              <a:rPr lang="en-US" sz="4000" dirty="0" err="1" smtClean="0"/>
              <a:t>Pazzi</a:t>
            </a:r>
            <a:endParaRPr lang="en-US" sz="4000" dirty="0" smtClean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96130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themedicifamily.com/images/Lorenzo_de_medic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215" y="4062457"/>
            <a:ext cx="22098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52400"/>
            <a:ext cx="7315200" cy="67056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4800" b="1" i="1" dirty="0" smtClean="0"/>
              <a:t>Godfather’s of the Renaissance:  Episode 2:  The Magnificent </a:t>
            </a:r>
            <a:r>
              <a:rPr lang="en-US" sz="4800" b="1" i="1" dirty="0" smtClean="0"/>
              <a:t>Medici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4800" b="1" i="1" dirty="0" smtClean="0"/>
              <a:t>(Reader’s Digest version…)</a:t>
            </a:r>
            <a:endParaRPr lang="en-US" sz="4800" b="1" i="1" dirty="0" smtClean="0"/>
          </a:p>
          <a:p>
            <a:r>
              <a:rPr lang="en-US" sz="4800" dirty="0" smtClean="0"/>
              <a:t>The </a:t>
            </a:r>
            <a:r>
              <a:rPr lang="en-US" sz="4800" dirty="0" err="1" smtClean="0"/>
              <a:t>Pazzi</a:t>
            </a:r>
            <a:r>
              <a:rPr lang="en-US" sz="4800" dirty="0" smtClean="0"/>
              <a:t> and their allies try to finish the job they started…</a:t>
            </a:r>
          </a:p>
          <a:p>
            <a:r>
              <a:rPr lang="en-US" sz="4800" dirty="0" smtClean="0"/>
              <a:t>Lorenzo travels to the south for help from other godfathers…king of Naples help (via a bribe) &amp; the Pope’s plans are foiled.</a:t>
            </a:r>
          </a:p>
          <a:p>
            <a:r>
              <a:rPr lang="en-US" sz="4800" dirty="0" smtClean="0"/>
              <a:t>As he returns to Florence, he is deemed, </a:t>
            </a:r>
            <a:r>
              <a:rPr lang="en-US" sz="4800" i="1" dirty="0" smtClean="0"/>
              <a:t>“Il </a:t>
            </a:r>
            <a:r>
              <a:rPr lang="en-US" sz="4800" i="1" dirty="0" err="1" smtClean="0"/>
              <a:t>Magnifico</a:t>
            </a:r>
            <a:r>
              <a:rPr lang="en-US" sz="4800" i="1" dirty="0" smtClean="0"/>
              <a:t>” </a:t>
            </a:r>
            <a:r>
              <a:rPr lang="en-US" sz="4800" dirty="0" smtClean="0"/>
              <a:t>and eliminates all opposition.  He is now ruling as a dictator </a:t>
            </a:r>
            <a:r>
              <a:rPr lang="en-US" sz="4800" i="1" dirty="0" smtClean="0"/>
              <a:t>(but not in the sense we might think of…)</a:t>
            </a:r>
          </a:p>
          <a:p>
            <a:r>
              <a:rPr lang="en-US" sz="4800" i="1" dirty="0" smtClean="0"/>
              <a:t>The Birth of Venus (Botticelli), </a:t>
            </a:r>
            <a:r>
              <a:rPr lang="en-US" sz="4800" dirty="0" smtClean="0"/>
              <a:t>da Vinci, Michelangelo both discovered…</a:t>
            </a:r>
            <a:r>
              <a:rPr lang="en-US" sz="4800" dirty="0" err="1" smtClean="0"/>
              <a:t>Buonarotti</a:t>
            </a:r>
            <a:r>
              <a:rPr lang="en-US" sz="4800" dirty="0" smtClean="0"/>
              <a:t> is “adopted” into the family.</a:t>
            </a:r>
            <a:endParaRPr lang="en-US" sz="4800" i="1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323126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7092"/>
            <a:ext cx="5638800" cy="70866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4800" b="1" i="1" dirty="0" smtClean="0"/>
              <a:t>Godfather’s of the Renaissance:  Episode 2:  The Magnificent </a:t>
            </a:r>
            <a:r>
              <a:rPr lang="en-US" sz="4800" b="1" i="1" dirty="0" smtClean="0"/>
              <a:t>Medici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4800" b="1" i="1" dirty="0" smtClean="0"/>
              <a:t>(Reader’s Digest version…)</a:t>
            </a:r>
            <a:endParaRPr lang="en-US" sz="4800" b="1" i="1" dirty="0" smtClean="0"/>
          </a:p>
          <a:p>
            <a:r>
              <a:rPr lang="en-US" sz="5100" dirty="0" smtClean="0"/>
              <a:t>All of this “culture” is upsetting to some…(who?)</a:t>
            </a:r>
          </a:p>
          <a:p>
            <a:r>
              <a:rPr lang="en-US" sz="5100" dirty="0" smtClean="0"/>
              <a:t>Savonarola—a Dominican (not as much an “order,” but rather an army of priests</a:t>
            </a:r>
            <a:r>
              <a:rPr lang="en-US" sz="5100" dirty="0" smtClean="0"/>
              <a:t>.)</a:t>
            </a:r>
            <a:endParaRPr lang="en-US" sz="5100" dirty="0"/>
          </a:p>
          <a:p>
            <a:pPr lvl="1"/>
            <a:r>
              <a:rPr lang="en-US" sz="5100" dirty="0" smtClean="0"/>
              <a:t>Tells of God’s punishment for Lorenzo and the Medici if they don’t repent…</a:t>
            </a:r>
          </a:p>
          <a:p>
            <a:r>
              <a:rPr lang="en-US" sz="5100" dirty="0" smtClean="0"/>
              <a:t>1492:  Lorenzo falls ill…is Savonarola right?!?</a:t>
            </a:r>
          </a:p>
          <a:p>
            <a:pPr lvl="1"/>
            <a:r>
              <a:rPr lang="en-US" sz="5100" dirty="0" smtClean="0"/>
              <a:t>Support of Savonarola grows</a:t>
            </a:r>
          </a:p>
          <a:p>
            <a:pPr lvl="1"/>
            <a:r>
              <a:rPr lang="en-US" sz="5100" dirty="0" smtClean="0"/>
              <a:t>Medici bank, business, and network of friends begins to decline.</a:t>
            </a:r>
          </a:p>
          <a:p>
            <a:pPr lvl="1"/>
            <a:r>
              <a:rPr lang="en-US" sz="5100" dirty="0" smtClean="0"/>
              <a:t>Lorenzo dies…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800" dirty="0"/>
          </a:p>
        </p:txBody>
      </p:sp>
      <p:pic>
        <p:nvPicPr>
          <p:cNvPr id="4098" name="Picture 2" descr="http://www.historytoday.com/sites/default/files/articles/Girolamo_Savonarol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286000"/>
            <a:ext cx="3429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812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4800" b="1" i="1" dirty="0" smtClean="0"/>
              <a:t>Godfather’s of the Renaissance:  Episode 2:  The Magnificent </a:t>
            </a:r>
            <a:r>
              <a:rPr lang="en-US" sz="4800" b="1" i="1" dirty="0" smtClean="0"/>
              <a:t>Medici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4800" b="1" i="1" dirty="0" smtClean="0"/>
              <a:t>(Reader’s Digest version…)</a:t>
            </a:r>
            <a:endParaRPr lang="en-US" sz="4800" b="1" i="1" dirty="0" smtClean="0"/>
          </a:p>
          <a:p>
            <a:r>
              <a:rPr lang="en-US" sz="4800" dirty="0" smtClean="0"/>
              <a:t>Bonfire of the Vanities (remember our connections to sin…)</a:t>
            </a:r>
          </a:p>
          <a:p>
            <a:r>
              <a:rPr lang="en-US" sz="4800" dirty="0" smtClean="0"/>
              <a:t>Persecution of these Vanities…</a:t>
            </a:r>
          </a:p>
          <a:p>
            <a:r>
              <a:rPr lang="en-US" sz="4800" dirty="0" smtClean="0"/>
              <a:t>Even Botticelli joins in…</a:t>
            </a:r>
            <a:endParaRPr lang="en-US" sz="44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04131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52400"/>
            <a:ext cx="9144000" cy="137160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4800" b="1" i="1" dirty="0" smtClean="0"/>
              <a:t>Godfather’s of the Renaissance:  Episode </a:t>
            </a:r>
            <a:r>
              <a:rPr lang="en-US" sz="4800" b="1" i="1" dirty="0" smtClean="0"/>
              <a:t>3:  The Medici Popes</a:t>
            </a:r>
            <a:endParaRPr lang="en-US" sz="4800" b="1" i="1" dirty="0" smtClean="0"/>
          </a:p>
          <a:p>
            <a:pPr marL="0" indent="0">
              <a:buNone/>
            </a:pPr>
            <a:endParaRPr lang="en-US" sz="4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250679"/>
              </p:ext>
            </p:extLst>
          </p:nvPr>
        </p:nvGraphicFramePr>
        <p:xfrm>
          <a:off x="152401" y="1447802"/>
          <a:ext cx="8962401" cy="5181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7467"/>
                <a:gridCol w="2987467"/>
                <a:gridCol w="2987467"/>
              </a:tblGrid>
              <a:tr h="94620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NAME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IMPORTANCE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CONNECTION</a:t>
                      </a:r>
                      <a:r>
                        <a:rPr lang="en-US" sz="2800" baseline="0" dirty="0" smtClean="0"/>
                        <a:t> TO OTHERS…</a:t>
                      </a:r>
                      <a:endParaRPr lang="en-US" sz="2800" dirty="0"/>
                    </a:p>
                  </a:txBody>
                  <a:tcPr/>
                </a:tc>
              </a:tr>
              <a:tr h="94620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Catherine</a:t>
                      </a:r>
                      <a:r>
                        <a:rPr lang="en-US" sz="2800" baseline="0" dirty="0" smtClean="0"/>
                        <a:t> de Medici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819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Giovanni de Medici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8198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Guilio</a:t>
                      </a:r>
                      <a:r>
                        <a:rPr lang="en-US" sz="2800" dirty="0" smtClean="0"/>
                        <a:t> de Medici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819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Leonardo da Vinci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819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Martin</a:t>
                      </a:r>
                      <a:r>
                        <a:rPr lang="en-US" sz="2800" baseline="0" dirty="0" smtClean="0"/>
                        <a:t> Luther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819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Michelangelo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8198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Niccolo</a:t>
                      </a:r>
                      <a:r>
                        <a:rPr lang="en-US" sz="2800" dirty="0" smtClean="0"/>
                        <a:t> Machiavelli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074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538</Words>
  <Application>Microsoft Office PowerPoint</Application>
  <PresentationFormat>On-screen Show (4:3)</PresentationFormat>
  <Paragraphs>75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10th World Studies 10.01.15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10th World Studies 9.28.15</dc:title>
  <dc:creator>Windows User</dc:creator>
  <cp:lastModifiedBy>Windows User</cp:lastModifiedBy>
  <cp:revision>18</cp:revision>
  <dcterms:created xsi:type="dcterms:W3CDTF">2015-09-28T13:19:03Z</dcterms:created>
  <dcterms:modified xsi:type="dcterms:W3CDTF">2015-10-01T15:22:36Z</dcterms:modified>
</cp:coreProperties>
</file>