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AB3A9-E388-4A39-92DD-BCE57F0DB3D0}" type="doc">
      <dgm:prSet loTypeId="urn:microsoft.com/office/officeart/2005/8/layout/hList1" loCatId="list" qsTypeId="urn:microsoft.com/office/officeart/2005/8/quickstyle/simple1#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8C1549D-A724-43A4-A19D-5BF7F3AED2D3}">
      <dgm:prSet phldrT="[Text]"/>
      <dgm:spPr/>
      <dgm:t>
        <a:bodyPr/>
        <a:lstStyle/>
        <a:p>
          <a:r>
            <a:rPr lang="en-US" b="1" dirty="0" smtClean="0"/>
            <a:t>Carthage: General Hannibal</a:t>
          </a:r>
          <a:endParaRPr lang="en-US" b="1" dirty="0"/>
        </a:p>
      </dgm:t>
    </dgm:pt>
    <dgm:pt modelId="{A3370C5E-6864-41D6-9981-C94B7154D59A}" type="parTrans" cxnId="{3B4F284B-D05C-4E0E-ACBB-B10E802CD2CE}">
      <dgm:prSet/>
      <dgm:spPr/>
      <dgm:t>
        <a:bodyPr/>
        <a:lstStyle/>
        <a:p>
          <a:endParaRPr lang="en-US"/>
        </a:p>
      </dgm:t>
    </dgm:pt>
    <dgm:pt modelId="{28D90EA2-83EF-4CC4-83B8-1A628082EE35}" type="sibTrans" cxnId="{3B4F284B-D05C-4E0E-ACBB-B10E802CD2CE}">
      <dgm:prSet/>
      <dgm:spPr/>
      <dgm:t>
        <a:bodyPr/>
        <a:lstStyle/>
        <a:p>
          <a:endParaRPr lang="en-US"/>
        </a:p>
      </dgm:t>
    </dgm:pt>
    <dgm:pt modelId="{01F361EF-003B-4F6C-889B-BDE1C073C48F}">
      <dgm:prSet phldrT="[Text]"/>
      <dgm:spPr/>
      <dgm:t>
        <a:bodyPr/>
        <a:lstStyle/>
        <a:p>
          <a:r>
            <a:rPr lang="en-US" b="1" dirty="0" smtClean="0"/>
            <a:t>Rome: General Scipio</a:t>
          </a:r>
          <a:endParaRPr lang="en-US" b="1" dirty="0"/>
        </a:p>
      </dgm:t>
    </dgm:pt>
    <dgm:pt modelId="{AEBDD141-26F9-4A48-8FB5-539BFBE1B767}" type="parTrans" cxnId="{1DC9E5CC-644D-4702-B30F-042B933500EE}">
      <dgm:prSet/>
      <dgm:spPr/>
      <dgm:t>
        <a:bodyPr/>
        <a:lstStyle/>
        <a:p>
          <a:endParaRPr lang="en-US"/>
        </a:p>
      </dgm:t>
    </dgm:pt>
    <dgm:pt modelId="{7164C686-17F4-460F-8DC0-7B2BFBCBA262}" type="sibTrans" cxnId="{1DC9E5CC-644D-4702-B30F-042B933500EE}">
      <dgm:prSet/>
      <dgm:spPr/>
      <dgm:t>
        <a:bodyPr/>
        <a:lstStyle/>
        <a:p>
          <a:endParaRPr lang="en-US"/>
        </a:p>
      </dgm:t>
    </dgm:pt>
    <dgm:pt modelId="{859FF40C-5873-41F5-A0BD-C4AFBC4C2E0D}">
      <dgm:prSet phldrT="[Text]"/>
      <dgm:spPr/>
      <dgm:t>
        <a:bodyPr/>
        <a:lstStyle/>
        <a:p>
          <a:r>
            <a:rPr lang="en-US" dirty="0" smtClean="0"/>
            <a:t>Led an army against Carthaginian Iberia (Spain)</a:t>
          </a:r>
          <a:endParaRPr lang="en-US" dirty="0"/>
        </a:p>
      </dgm:t>
    </dgm:pt>
    <dgm:pt modelId="{593D1F19-1E6C-484D-A43A-D4F066BACBDF}" type="parTrans" cxnId="{01E93031-69DD-4838-B38F-B2778EAA778E}">
      <dgm:prSet/>
      <dgm:spPr/>
      <dgm:t>
        <a:bodyPr/>
        <a:lstStyle/>
        <a:p>
          <a:endParaRPr lang="en-US"/>
        </a:p>
      </dgm:t>
    </dgm:pt>
    <dgm:pt modelId="{BCF55AF1-AEE4-44B0-A6C7-B2B1BF800C93}" type="sibTrans" cxnId="{01E93031-69DD-4838-B38F-B2778EAA778E}">
      <dgm:prSet/>
      <dgm:spPr/>
      <dgm:t>
        <a:bodyPr/>
        <a:lstStyle/>
        <a:p>
          <a:endParaRPr lang="en-US"/>
        </a:p>
      </dgm:t>
    </dgm:pt>
    <dgm:pt modelId="{F9C16979-E6D6-4AB7-A95C-304A12FE41E9}">
      <dgm:prSet phldrT="[Text]"/>
      <dgm:spPr/>
      <dgm:t>
        <a:bodyPr/>
        <a:lstStyle/>
        <a:p>
          <a:endParaRPr lang="en-US" dirty="0"/>
        </a:p>
      </dgm:t>
    </dgm:pt>
    <dgm:pt modelId="{8F324D1C-4519-4953-8F3A-18935C15B369}" type="parTrans" cxnId="{4E63D6C6-11A2-46CC-BE10-D6647A3D825D}">
      <dgm:prSet/>
      <dgm:spPr/>
      <dgm:t>
        <a:bodyPr/>
        <a:lstStyle/>
        <a:p>
          <a:endParaRPr lang="en-US"/>
        </a:p>
      </dgm:t>
    </dgm:pt>
    <dgm:pt modelId="{B6EEF793-C182-4C87-A4A7-28AC938906E8}" type="sibTrans" cxnId="{4E63D6C6-11A2-46CC-BE10-D6647A3D825D}">
      <dgm:prSet/>
      <dgm:spPr/>
      <dgm:t>
        <a:bodyPr/>
        <a:lstStyle/>
        <a:p>
          <a:endParaRPr lang="en-US"/>
        </a:p>
      </dgm:t>
    </dgm:pt>
    <dgm:pt modelId="{50A46619-235E-4476-AD3C-624A7C03326F}">
      <dgm:prSet/>
      <dgm:spPr/>
      <dgm:t>
        <a:bodyPr/>
        <a:lstStyle/>
        <a:p>
          <a:r>
            <a:rPr lang="en-US" smtClean="0"/>
            <a:t>Led 60,000 men and dozens of elephants through Spain, along the Mediterranean coast, through Gaul, and across the Alps to Italy</a:t>
          </a:r>
          <a:endParaRPr lang="en-US" dirty="0" smtClean="0"/>
        </a:p>
      </dgm:t>
    </dgm:pt>
    <dgm:pt modelId="{8DDEA5AA-6077-4EE8-B166-265CAC1844E8}" type="parTrans" cxnId="{3269382E-D55E-4C9F-A2F5-7B375FA04BF7}">
      <dgm:prSet/>
      <dgm:spPr/>
      <dgm:t>
        <a:bodyPr/>
        <a:lstStyle/>
        <a:p>
          <a:endParaRPr lang="en-US"/>
        </a:p>
      </dgm:t>
    </dgm:pt>
    <dgm:pt modelId="{30904E61-4034-400C-9128-114C1F6826CE}" type="sibTrans" cxnId="{3269382E-D55E-4C9F-A2F5-7B375FA04BF7}">
      <dgm:prSet/>
      <dgm:spPr/>
      <dgm:t>
        <a:bodyPr/>
        <a:lstStyle/>
        <a:p>
          <a:endParaRPr lang="en-US"/>
        </a:p>
      </dgm:t>
    </dgm:pt>
    <dgm:pt modelId="{9F74C479-62BE-4B26-A5EC-097853F12797}">
      <dgm:prSet/>
      <dgm:spPr/>
      <dgm:t>
        <a:bodyPr/>
        <a:lstStyle/>
        <a:p>
          <a:r>
            <a:rPr lang="en-US" smtClean="0"/>
            <a:t>Fought in Italy for 15 years, winning many battles</a:t>
          </a:r>
          <a:endParaRPr lang="en-US" dirty="0" smtClean="0"/>
        </a:p>
      </dgm:t>
    </dgm:pt>
    <dgm:pt modelId="{1F4B3C63-E699-4096-8AEC-563A40509D6F}" type="parTrans" cxnId="{3A33E72C-C1DB-426C-B810-063965A64D5E}">
      <dgm:prSet/>
      <dgm:spPr/>
      <dgm:t>
        <a:bodyPr/>
        <a:lstStyle/>
        <a:p>
          <a:endParaRPr lang="en-US"/>
        </a:p>
      </dgm:t>
    </dgm:pt>
    <dgm:pt modelId="{9B0CEFAA-FD36-463F-B922-ABDCAEFC00B5}" type="sibTrans" cxnId="{3A33E72C-C1DB-426C-B810-063965A64D5E}">
      <dgm:prSet/>
      <dgm:spPr/>
      <dgm:t>
        <a:bodyPr/>
        <a:lstStyle/>
        <a:p>
          <a:endParaRPr lang="en-US"/>
        </a:p>
      </dgm:t>
    </dgm:pt>
    <dgm:pt modelId="{31E6E4FA-CE6C-423C-87E5-46774D7394FB}">
      <dgm:prSet/>
      <dgm:spPr/>
      <dgm:t>
        <a:bodyPr/>
        <a:lstStyle/>
        <a:p>
          <a:r>
            <a:rPr lang="en-US" dirty="0" smtClean="0"/>
            <a:t>Battle of Cannae (216 BCE) </a:t>
          </a:r>
        </a:p>
      </dgm:t>
    </dgm:pt>
    <dgm:pt modelId="{A8D7A3AD-B348-4B58-96BA-2E154779BDAB}" type="parTrans" cxnId="{A226B820-C62D-4146-B595-CBCA0508501E}">
      <dgm:prSet/>
      <dgm:spPr/>
      <dgm:t>
        <a:bodyPr/>
        <a:lstStyle/>
        <a:p>
          <a:endParaRPr lang="en-US"/>
        </a:p>
      </dgm:t>
    </dgm:pt>
    <dgm:pt modelId="{AE8D8BD1-53DB-47CB-B8AE-77644B9AD03C}" type="sibTrans" cxnId="{A226B820-C62D-4146-B595-CBCA0508501E}">
      <dgm:prSet/>
      <dgm:spPr/>
      <dgm:t>
        <a:bodyPr/>
        <a:lstStyle/>
        <a:p>
          <a:endParaRPr lang="en-US"/>
        </a:p>
      </dgm:t>
    </dgm:pt>
    <dgm:pt modelId="{7C7867BF-D90B-4526-B0F5-4DC6769ADDB9}">
      <dgm:prSet/>
      <dgm:spPr/>
      <dgm:t>
        <a:bodyPr/>
        <a:lstStyle/>
        <a:p>
          <a:r>
            <a:rPr lang="en-US" smtClean="0"/>
            <a:t>Romans lost over 50,000 soldiers</a:t>
          </a:r>
          <a:endParaRPr lang="en-US" dirty="0" smtClean="0"/>
        </a:p>
      </dgm:t>
    </dgm:pt>
    <dgm:pt modelId="{90C391A6-0F38-4A21-B8EB-BEC81D3E7900}" type="parTrans" cxnId="{6AD0538B-E201-4971-91A4-3D1CC2B94068}">
      <dgm:prSet/>
      <dgm:spPr/>
      <dgm:t>
        <a:bodyPr/>
        <a:lstStyle/>
        <a:p>
          <a:endParaRPr lang="en-US"/>
        </a:p>
      </dgm:t>
    </dgm:pt>
    <dgm:pt modelId="{C225D28C-C2AC-4A83-B357-AD98964A9ACA}" type="sibTrans" cxnId="{6AD0538B-E201-4971-91A4-3D1CC2B94068}">
      <dgm:prSet/>
      <dgm:spPr/>
      <dgm:t>
        <a:bodyPr/>
        <a:lstStyle/>
        <a:p>
          <a:endParaRPr lang="en-US"/>
        </a:p>
      </dgm:t>
    </dgm:pt>
    <dgm:pt modelId="{EAC6D53D-90FC-4375-B123-4F8067721F79}">
      <dgm:prSet/>
      <dgm:spPr/>
      <dgm:t>
        <a:bodyPr/>
        <a:lstStyle/>
        <a:p>
          <a:r>
            <a:rPr lang="en-US" smtClean="0"/>
            <a:t>But Hannibal could not capture the city of Rome</a:t>
          </a:r>
          <a:endParaRPr lang="en-US" dirty="0"/>
        </a:p>
      </dgm:t>
    </dgm:pt>
    <dgm:pt modelId="{33092934-C5FC-43B5-BFA5-75A776BBC209}" type="parTrans" cxnId="{9E79D651-BAAE-409E-AFA3-5E57C0670F8E}">
      <dgm:prSet/>
      <dgm:spPr/>
      <dgm:t>
        <a:bodyPr/>
        <a:lstStyle/>
        <a:p>
          <a:endParaRPr lang="en-US"/>
        </a:p>
      </dgm:t>
    </dgm:pt>
    <dgm:pt modelId="{5E5AD726-7BDF-4124-B644-482908E9D58B}" type="sibTrans" cxnId="{9E79D651-BAAE-409E-AFA3-5E57C0670F8E}">
      <dgm:prSet/>
      <dgm:spPr/>
      <dgm:t>
        <a:bodyPr/>
        <a:lstStyle/>
        <a:p>
          <a:endParaRPr lang="en-US"/>
        </a:p>
      </dgm:t>
    </dgm:pt>
    <dgm:pt modelId="{FDA6EC41-C9C0-489C-BD3D-7E01EBDA7128}">
      <dgm:prSet phldrT="[Text]"/>
      <dgm:spPr/>
      <dgm:t>
        <a:bodyPr/>
        <a:lstStyle/>
        <a:p>
          <a:r>
            <a:rPr lang="en-US" dirty="0" smtClean="0"/>
            <a:t>Then led an army against Carthage itself</a:t>
          </a:r>
          <a:endParaRPr lang="en-US" dirty="0"/>
        </a:p>
      </dgm:t>
    </dgm:pt>
    <dgm:pt modelId="{18196020-DF58-4FEF-8C46-551992084084}" type="parTrans" cxnId="{C84226B7-D9F9-4F20-B9C5-F99079997179}">
      <dgm:prSet/>
      <dgm:spPr/>
      <dgm:t>
        <a:bodyPr/>
        <a:lstStyle/>
        <a:p>
          <a:endParaRPr lang="en-AU"/>
        </a:p>
      </dgm:t>
    </dgm:pt>
    <dgm:pt modelId="{5C734431-BAFC-4F6F-A1B0-65EB0A3B1905}" type="sibTrans" cxnId="{C84226B7-D9F9-4F20-B9C5-F99079997179}">
      <dgm:prSet/>
      <dgm:spPr/>
      <dgm:t>
        <a:bodyPr/>
        <a:lstStyle/>
        <a:p>
          <a:endParaRPr lang="en-AU"/>
        </a:p>
      </dgm:t>
    </dgm:pt>
    <dgm:pt modelId="{9A3F20DA-7705-41A2-A857-211C6E586B8B}">
      <dgm:prSet phldrT="[Text]"/>
      <dgm:spPr/>
      <dgm:t>
        <a:bodyPr/>
        <a:lstStyle/>
        <a:p>
          <a:r>
            <a:rPr lang="en-US" dirty="0" smtClean="0"/>
            <a:t>Then returned to Italy to defend the city of Rome</a:t>
          </a:r>
          <a:endParaRPr lang="en-US" dirty="0"/>
        </a:p>
      </dgm:t>
    </dgm:pt>
    <dgm:pt modelId="{3AB830F4-E00C-40EE-842F-ED65BB51E175}" type="parTrans" cxnId="{80C9F6FB-11FE-4356-98DB-FFEFEC3C38B9}">
      <dgm:prSet/>
      <dgm:spPr/>
      <dgm:t>
        <a:bodyPr/>
        <a:lstStyle/>
        <a:p>
          <a:endParaRPr lang="en-AU"/>
        </a:p>
      </dgm:t>
    </dgm:pt>
    <dgm:pt modelId="{77EE8ECF-DDA1-4AB9-9A95-BF6AF9F0E0D9}" type="sibTrans" cxnId="{80C9F6FB-11FE-4356-98DB-FFEFEC3C38B9}">
      <dgm:prSet/>
      <dgm:spPr/>
      <dgm:t>
        <a:bodyPr/>
        <a:lstStyle/>
        <a:p>
          <a:endParaRPr lang="en-AU"/>
        </a:p>
      </dgm:t>
    </dgm:pt>
    <dgm:pt modelId="{9CA077B8-13DB-4881-AC50-7E628C4F68F8}">
      <dgm:prSet phldrT="[Text]"/>
      <dgm:spPr/>
      <dgm:t>
        <a:bodyPr/>
        <a:lstStyle/>
        <a:p>
          <a:r>
            <a:rPr lang="en-US" dirty="0" smtClean="0"/>
            <a:t>Battle of Zama (202 BCE)</a:t>
          </a:r>
          <a:endParaRPr lang="en-US" dirty="0"/>
        </a:p>
      </dgm:t>
    </dgm:pt>
    <dgm:pt modelId="{BF021EF1-AF78-4034-BA37-CD2714AFEA8E}" type="parTrans" cxnId="{F4E60301-7AF1-4971-BC12-D170DB538526}">
      <dgm:prSet/>
      <dgm:spPr/>
      <dgm:t>
        <a:bodyPr/>
        <a:lstStyle/>
        <a:p>
          <a:endParaRPr lang="en-AU"/>
        </a:p>
      </dgm:t>
    </dgm:pt>
    <dgm:pt modelId="{8AB4053E-39BE-43E1-B4FA-9E999C6C2DB2}" type="sibTrans" cxnId="{F4E60301-7AF1-4971-BC12-D170DB538526}">
      <dgm:prSet/>
      <dgm:spPr/>
      <dgm:t>
        <a:bodyPr/>
        <a:lstStyle/>
        <a:p>
          <a:endParaRPr lang="en-AU"/>
        </a:p>
      </dgm:t>
    </dgm:pt>
    <dgm:pt modelId="{6AF8AFD4-18DF-46B0-A16E-84B6D0F8F869}">
      <dgm:prSet phldrT="[Text]"/>
      <dgm:spPr/>
      <dgm:t>
        <a:bodyPr/>
        <a:lstStyle/>
        <a:p>
          <a:r>
            <a:rPr lang="en-US" dirty="0" smtClean="0"/>
            <a:t>Hannibal’s first and only defeat</a:t>
          </a:r>
          <a:endParaRPr lang="en-US" dirty="0"/>
        </a:p>
      </dgm:t>
    </dgm:pt>
    <dgm:pt modelId="{296BE3A3-B101-4593-9111-DD2A94B87B74}" type="parTrans" cxnId="{E909A7D6-09C5-4823-99E8-D552543C2F44}">
      <dgm:prSet/>
      <dgm:spPr/>
      <dgm:t>
        <a:bodyPr/>
        <a:lstStyle/>
        <a:p>
          <a:endParaRPr lang="en-AU"/>
        </a:p>
      </dgm:t>
    </dgm:pt>
    <dgm:pt modelId="{1CC3141C-0319-4F90-898D-FF371FDC8FB0}" type="sibTrans" cxnId="{E909A7D6-09C5-4823-99E8-D552543C2F44}">
      <dgm:prSet/>
      <dgm:spPr/>
      <dgm:t>
        <a:bodyPr/>
        <a:lstStyle/>
        <a:p>
          <a:endParaRPr lang="en-AU"/>
        </a:p>
      </dgm:t>
    </dgm:pt>
    <dgm:pt modelId="{A54C0365-C7F6-4F1E-85B4-51853A753690}">
      <dgm:prSet phldrT="[Text]"/>
      <dgm:spPr/>
      <dgm:t>
        <a:bodyPr/>
        <a:lstStyle/>
        <a:p>
          <a:r>
            <a:rPr lang="en-US" dirty="0" smtClean="0"/>
            <a:t>Hannibal escaped and returned to Carthage</a:t>
          </a:r>
          <a:endParaRPr lang="en-US" dirty="0"/>
        </a:p>
      </dgm:t>
    </dgm:pt>
    <dgm:pt modelId="{D4198081-8B93-4479-8A96-8CA9330425AC}" type="parTrans" cxnId="{3E435248-B458-4911-AA1E-181B252076F5}">
      <dgm:prSet/>
      <dgm:spPr/>
      <dgm:t>
        <a:bodyPr/>
        <a:lstStyle/>
        <a:p>
          <a:endParaRPr lang="en-AU"/>
        </a:p>
      </dgm:t>
    </dgm:pt>
    <dgm:pt modelId="{8C20F347-7399-47D6-A586-17183F34D5B6}" type="sibTrans" cxnId="{3E435248-B458-4911-AA1E-181B252076F5}">
      <dgm:prSet/>
      <dgm:spPr/>
      <dgm:t>
        <a:bodyPr/>
        <a:lstStyle/>
        <a:p>
          <a:endParaRPr lang="en-AU"/>
        </a:p>
      </dgm:t>
    </dgm:pt>
    <dgm:pt modelId="{D76FAAC7-8C02-4FA6-B4FD-B3B3E7D2AD9F}">
      <dgm:prSet phldrT="[Text]"/>
      <dgm:spPr/>
      <dgm:t>
        <a:bodyPr/>
        <a:lstStyle/>
        <a:p>
          <a:r>
            <a:rPr lang="en-US" dirty="0" smtClean="0"/>
            <a:t>Carthage lost its fleet, Iberia (Spain), and the larger part of its territory in northern Africa </a:t>
          </a:r>
          <a:endParaRPr lang="en-US" dirty="0"/>
        </a:p>
      </dgm:t>
    </dgm:pt>
    <dgm:pt modelId="{E40D990E-96F5-480F-9573-B530A08C81BE}" type="parTrans" cxnId="{95CC33F2-E543-44F6-95C6-583FA5098308}">
      <dgm:prSet/>
      <dgm:spPr/>
      <dgm:t>
        <a:bodyPr/>
        <a:lstStyle/>
        <a:p>
          <a:endParaRPr lang="en-AU"/>
        </a:p>
      </dgm:t>
    </dgm:pt>
    <dgm:pt modelId="{8420A2DD-8CDA-48A5-BAFB-94780A119D83}" type="sibTrans" cxnId="{95CC33F2-E543-44F6-95C6-583FA5098308}">
      <dgm:prSet/>
      <dgm:spPr/>
      <dgm:t>
        <a:bodyPr/>
        <a:lstStyle/>
        <a:p>
          <a:endParaRPr lang="en-AU"/>
        </a:p>
      </dgm:t>
    </dgm:pt>
    <dgm:pt modelId="{2166B100-2FD6-49E1-8D39-1028CAF16817}" type="pres">
      <dgm:prSet presAssocID="{6B1AB3A9-E388-4A39-92DD-BCE57F0DB3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C9734E0-0D3B-4FC7-B1A1-F03D5143B061}" type="pres">
      <dgm:prSet presAssocID="{E8C1549D-A724-43A4-A19D-5BF7F3AED2D3}" presName="composite" presStyleCnt="0"/>
      <dgm:spPr/>
    </dgm:pt>
    <dgm:pt modelId="{A7F8D3B7-63C5-4BFE-A6CD-72E573C90008}" type="pres">
      <dgm:prSet presAssocID="{E8C1549D-A724-43A4-A19D-5BF7F3AED2D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5E907-5B1E-46AE-A10A-D8E2AD37CF94}" type="pres">
      <dgm:prSet presAssocID="{E8C1549D-A724-43A4-A19D-5BF7F3AED2D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5CDEB-1C42-46C6-8202-5F333BAF0EC0}" type="pres">
      <dgm:prSet presAssocID="{28D90EA2-83EF-4CC4-83B8-1A628082EE35}" presName="space" presStyleCnt="0"/>
      <dgm:spPr/>
    </dgm:pt>
    <dgm:pt modelId="{0C91003B-876F-4D88-BB36-3AC9EFFE6D01}" type="pres">
      <dgm:prSet presAssocID="{01F361EF-003B-4F6C-889B-BDE1C073C48F}" presName="composite" presStyleCnt="0"/>
      <dgm:spPr/>
    </dgm:pt>
    <dgm:pt modelId="{0700E478-BB00-49E3-9928-0F99ADD12C7C}" type="pres">
      <dgm:prSet presAssocID="{01F361EF-003B-4F6C-889B-BDE1C073C4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8D8342-528F-4C02-A368-24CE26335131}" type="pres">
      <dgm:prSet presAssocID="{01F361EF-003B-4F6C-889B-BDE1C073C48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F0E32-45D6-4615-A290-19C31973240D}" type="presOf" srcId="{D76FAAC7-8C02-4FA6-B4FD-B3B3E7D2AD9F}" destId="{F68D8342-528F-4C02-A368-24CE26335131}" srcOrd="0" destOrd="6" presId="urn:microsoft.com/office/officeart/2005/8/layout/hList1"/>
    <dgm:cxn modelId="{6AD0538B-E201-4971-91A4-3D1CC2B94068}" srcId="{31E6E4FA-CE6C-423C-87E5-46774D7394FB}" destId="{7C7867BF-D90B-4526-B0F5-4DC6769ADDB9}" srcOrd="0" destOrd="0" parTransId="{90C391A6-0F38-4A21-B8EB-BEC81D3E7900}" sibTransId="{C225D28C-C2AC-4A83-B357-AD98964A9ACA}"/>
    <dgm:cxn modelId="{EF9D9421-89AF-4231-8C86-0CD4B5D22583}" type="presOf" srcId="{E8C1549D-A724-43A4-A19D-5BF7F3AED2D3}" destId="{A7F8D3B7-63C5-4BFE-A6CD-72E573C90008}" srcOrd="0" destOrd="0" presId="urn:microsoft.com/office/officeart/2005/8/layout/hList1"/>
    <dgm:cxn modelId="{3A33E72C-C1DB-426C-B810-063965A64D5E}" srcId="{E8C1549D-A724-43A4-A19D-5BF7F3AED2D3}" destId="{9F74C479-62BE-4B26-A5EC-097853F12797}" srcOrd="1" destOrd="0" parTransId="{1F4B3C63-E699-4096-8AEC-563A40509D6F}" sibTransId="{9B0CEFAA-FD36-463F-B922-ABDCAEFC00B5}"/>
    <dgm:cxn modelId="{3B4F284B-D05C-4E0E-ACBB-B10E802CD2CE}" srcId="{6B1AB3A9-E388-4A39-92DD-BCE57F0DB3D0}" destId="{E8C1549D-A724-43A4-A19D-5BF7F3AED2D3}" srcOrd="0" destOrd="0" parTransId="{A3370C5E-6864-41D6-9981-C94B7154D59A}" sibTransId="{28D90EA2-83EF-4CC4-83B8-1A628082EE35}"/>
    <dgm:cxn modelId="{F3941E85-8D6D-45AC-A07E-71B022E88140}" type="presOf" srcId="{9F74C479-62BE-4B26-A5EC-097853F12797}" destId="{90E5E907-5B1E-46AE-A10A-D8E2AD37CF94}" srcOrd="0" destOrd="1" presId="urn:microsoft.com/office/officeart/2005/8/layout/hList1"/>
    <dgm:cxn modelId="{80C9F6FB-11FE-4356-98DB-FFEFEC3C38B9}" srcId="{01F361EF-003B-4F6C-889B-BDE1C073C48F}" destId="{9A3F20DA-7705-41A2-A857-211C6E586B8B}" srcOrd="2" destOrd="0" parTransId="{3AB830F4-E00C-40EE-842F-ED65BB51E175}" sibTransId="{77EE8ECF-DDA1-4AB9-9A95-BF6AF9F0E0D9}"/>
    <dgm:cxn modelId="{EDDF4C5F-DC07-4449-89F1-A6244607FBD2}" type="presOf" srcId="{9CA077B8-13DB-4881-AC50-7E628C4F68F8}" destId="{F68D8342-528F-4C02-A368-24CE26335131}" srcOrd="0" destOrd="3" presId="urn:microsoft.com/office/officeart/2005/8/layout/hList1"/>
    <dgm:cxn modelId="{4E63D6C6-11A2-46CC-BE10-D6647A3D825D}" srcId="{01F361EF-003B-4F6C-889B-BDE1C073C48F}" destId="{F9C16979-E6D6-4AB7-A95C-304A12FE41E9}" srcOrd="5" destOrd="0" parTransId="{8F324D1C-4519-4953-8F3A-18935C15B369}" sibTransId="{B6EEF793-C182-4C87-A4A7-28AC938906E8}"/>
    <dgm:cxn modelId="{1DC9E5CC-644D-4702-B30F-042B933500EE}" srcId="{6B1AB3A9-E388-4A39-92DD-BCE57F0DB3D0}" destId="{01F361EF-003B-4F6C-889B-BDE1C073C48F}" srcOrd="1" destOrd="0" parTransId="{AEBDD141-26F9-4A48-8FB5-539BFBE1B767}" sibTransId="{7164C686-17F4-460F-8DC0-7B2BFBCBA262}"/>
    <dgm:cxn modelId="{01E93031-69DD-4838-B38F-B2778EAA778E}" srcId="{01F361EF-003B-4F6C-889B-BDE1C073C48F}" destId="{859FF40C-5873-41F5-A0BD-C4AFBC4C2E0D}" srcOrd="0" destOrd="0" parTransId="{593D1F19-1E6C-484D-A43A-D4F066BACBDF}" sibTransId="{BCF55AF1-AEE4-44B0-A6C7-B2B1BF800C93}"/>
    <dgm:cxn modelId="{C84226B7-D9F9-4F20-B9C5-F99079997179}" srcId="{01F361EF-003B-4F6C-889B-BDE1C073C48F}" destId="{FDA6EC41-C9C0-489C-BD3D-7E01EBDA7128}" srcOrd="1" destOrd="0" parTransId="{18196020-DF58-4FEF-8C46-551992084084}" sibTransId="{5C734431-BAFC-4F6F-A1B0-65EB0A3B1905}"/>
    <dgm:cxn modelId="{976E6BB7-6FA2-48AA-BE47-322C2B1345D5}" type="presOf" srcId="{9A3F20DA-7705-41A2-A857-211C6E586B8B}" destId="{F68D8342-528F-4C02-A368-24CE26335131}" srcOrd="0" destOrd="2" presId="urn:microsoft.com/office/officeart/2005/8/layout/hList1"/>
    <dgm:cxn modelId="{10B300A4-48D4-40B9-A02F-3307E7E82185}" type="presOf" srcId="{6B1AB3A9-E388-4A39-92DD-BCE57F0DB3D0}" destId="{2166B100-2FD6-49E1-8D39-1028CAF16817}" srcOrd="0" destOrd="0" presId="urn:microsoft.com/office/officeart/2005/8/layout/hList1"/>
    <dgm:cxn modelId="{95CC33F2-E543-44F6-95C6-583FA5098308}" srcId="{01F361EF-003B-4F6C-889B-BDE1C073C48F}" destId="{D76FAAC7-8C02-4FA6-B4FD-B3B3E7D2AD9F}" srcOrd="4" destOrd="0" parTransId="{E40D990E-96F5-480F-9573-B530A08C81BE}" sibTransId="{8420A2DD-8CDA-48A5-BAFB-94780A119D83}"/>
    <dgm:cxn modelId="{484FC74E-6280-46DD-A9A4-9B5DDB958F82}" type="presOf" srcId="{31E6E4FA-CE6C-423C-87E5-46774D7394FB}" destId="{90E5E907-5B1E-46AE-A10A-D8E2AD37CF94}" srcOrd="0" destOrd="2" presId="urn:microsoft.com/office/officeart/2005/8/layout/hList1"/>
    <dgm:cxn modelId="{3E435248-B458-4911-AA1E-181B252076F5}" srcId="{6AF8AFD4-18DF-46B0-A16E-84B6D0F8F869}" destId="{A54C0365-C7F6-4F1E-85B4-51853A753690}" srcOrd="0" destOrd="0" parTransId="{D4198081-8B93-4479-8A96-8CA9330425AC}" sibTransId="{8C20F347-7399-47D6-A586-17183F34D5B6}"/>
    <dgm:cxn modelId="{4E23335E-8E4A-4B51-A273-B5E84A3569DF}" type="presOf" srcId="{859FF40C-5873-41F5-A0BD-C4AFBC4C2E0D}" destId="{F68D8342-528F-4C02-A368-24CE26335131}" srcOrd="0" destOrd="0" presId="urn:microsoft.com/office/officeart/2005/8/layout/hList1"/>
    <dgm:cxn modelId="{9CEB3181-5ACD-40C5-B907-D3B058E7D6F8}" type="presOf" srcId="{01F361EF-003B-4F6C-889B-BDE1C073C48F}" destId="{0700E478-BB00-49E3-9928-0F99ADD12C7C}" srcOrd="0" destOrd="0" presId="urn:microsoft.com/office/officeart/2005/8/layout/hList1"/>
    <dgm:cxn modelId="{A226B820-C62D-4146-B595-CBCA0508501E}" srcId="{9F74C479-62BE-4B26-A5EC-097853F12797}" destId="{31E6E4FA-CE6C-423C-87E5-46774D7394FB}" srcOrd="0" destOrd="0" parTransId="{A8D7A3AD-B348-4B58-96BA-2E154779BDAB}" sibTransId="{AE8D8BD1-53DB-47CB-B8AE-77644B9AD03C}"/>
    <dgm:cxn modelId="{EC1B7742-891F-4991-8746-6EBC1E95A3CB}" type="presOf" srcId="{6AF8AFD4-18DF-46B0-A16E-84B6D0F8F869}" destId="{F68D8342-528F-4C02-A368-24CE26335131}" srcOrd="0" destOrd="4" presId="urn:microsoft.com/office/officeart/2005/8/layout/hList1"/>
    <dgm:cxn modelId="{E909A7D6-09C5-4823-99E8-D552543C2F44}" srcId="{9CA077B8-13DB-4881-AC50-7E628C4F68F8}" destId="{6AF8AFD4-18DF-46B0-A16E-84B6D0F8F869}" srcOrd="0" destOrd="0" parTransId="{296BE3A3-B101-4593-9111-DD2A94B87B74}" sibTransId="{1CC3141C-0319-4F90-898D-FF371FDC8FB0}"/>
    <dgm:cxn modelId="{94A4EC2A-73C3-4AE5-8876-74B1F3904E8B}" type="presOf" srcId="{FDA6EC41-C9C0-489C-BD3D-7E01EBDA7128}" destId="{F68D8342-528F-4C02-A368-24CE26335131}" srcOrd="0" destOrd="1" presId="urn:microsoft.com/office/officeart/2005/8/layout/hList1"/>
    <dgm:cxn modelId="{F673760D-72AF-4DB7-A6F8-9458D3787B61}" type="presOf" srcId="{A54C0365-C7F6-4F1E-85B4-51853A753690}" destId="{F68D8342-528F-4C02-A368-24CE26335131}" srcOrd="0" destOrd="5" presId="urn:microsoft.com/office/officeart/2005/8/layout/hList1"/>
    <dgm:cxn modelId="{A589F17D-720F-47FA-9470-9A4B3005AE02}" type="presOf" srcId="{EAC6D53D-90FC-4375-B123-4F8067721F79}" destId="{90E5E907-5B1E-46AE-A10A-D8E2AD37CF94}" srcOrd="0" destOrd="4" presId="urn:microsoft.com/office/officeart/2005/8/layout/hList1"/>
    <dgm:cxn modelId="{850F5D93-A1B4-4772-86E7-1DE5C43CB837}" type="presOf" srcId="{7C7867BF-D90B-4526-B0F5-4DC6769ADDB9}" destId="{90E5E907-5B1E-46AE-A10A-D8E2AD37CF94}" srcOrd="0" destOrd="3" presId="urn:microsoft.com/office/officeart/2005/8/layout/hList1"/>
    <dgm:cxn modelId="{AD394C33-947E-4663-837C-18292B337546}" type="presOf" srcId="{50A46619-235E-4476-AD3C-624A7C03326F}" destId="{90E5E907-5B1E-46AE-A10A-D8E2AD37CF94}" srcOrd="0" destOrd="0" presId="urn:microsoft.com/office/officeart/2005/8/layout/hList1"/>
    <dgm:cxn modelId="{9E79D651-BAAE-409E-AFA3-5E57C0670F8E}" srcId="{9F74C479-62BE-4B26-A5EC-097853F12797}" destId="{EAC6D53D-90FC-4375-B123-4F8067721F79}" srcOrd="1" destOrd="0" parTransId="{33092934-C5FC-43B5-BFA5-75A776BBC209}" sibTransId="{5E5AD726-7BDF-4124-B644-482908E9D58B}"/>
    <dgm:cxn modelId="{F4E60301-7AF1-4971-BC12-D170DB538526}" srcId="{01F361EF-003B-4F6C-889B-BDE1C073C48F}" destId="{9CA077B8-13DB-4881-AC50-7E628C4F68F8}" srcOrd="3" destOrd="0" parTransId="{BF021EF1-AF78-4034-BA37-CD2714AFEA8E}" sibTransId="{8AB4053E-39BE-43E1-B4FA-9E999C6C2DB2}"/>
    <dgm:cxn modelId="{3269382E-D55E-4C9F-A2F5-7B375FA04BF7}" srcId="{E8C1549D-A724-43A4-A19D-5BF7F3AED2D3}" destId="{50A46619-235E-4476-AD3C-624A7C03326F}" srcOrd="0" destOrd="0" parTransId="{8DDEA5AA-6077-4EE8-B166-265CAC1844E8}" sibTransId="{30904E61-4034-400C-9128-114C1F6826CE}"/>
    <dgm:cxn modelId="{80ACED21-405B-45F6-B498-BE14F3F2C79F}" type="presOf" srcId="{F9C16979-E6D6-4AB7-A95C-304A12FE41E9}" destId="{F68D8342-528F-4C02-A368-24CE26335131}" srcOrd="0" destOrd="7" presId="urn:microsoft.com/office/officeart/2005/8/layout/hList1"/>
    <dgm:cxn modelId="{EB2018A9-C569-4220-970B-32EDECDF51E0}" type="presParOf" srcId="{2166B100-2FD6-49E1-8D39-1028CAF16817}" destId="{9C9734E0-0D3B-4FC7-B1A1-F03D5143B061}" srcOrd="0" destOrd="0" presId="urn:microsoft.com/office/officeart/2005/8/layout/hList1"/>
    <dgm:cxn modelId="{87E00969-2173-4B57-A2F0-76D877E4B16B}" type="presParOf" srcId="{9C9734E0-0D3B-4FC7-B1A1-F03D5143B061}" destId="{A7F8D3B7-63C5-4BFE-A6CD-72E573C90008}" srcOrd="0" destOrd="0" presId="urn:microsoft.com/office/officeart/2005/8/layout/hList1"/>
    <dgm:cxn modelId="{D0CC8016-9E4C-450A-A3E5-C3985E269904}" type="presParOf" srcId="{9C9734E0-0D3B-4FC7-B1A1-F03D5143B061}" destId="{90E5E907-5B1E-46AE-A10A-D8E2AD37CF94}" srcOrd="1" destOrd="0" presId="urn:microsoft.com/office/officeart/2005/8/layout/hList1"/>
    <dgm:cxn modelId="{222C7F3E-4037-4CAA-8BE0-309680EE83C5}" type="presParOf" srcId="{2166B100-2FD6-49E1-8D39-1028CAF16817}" destId="{CB15CDEB-1C42-46C6-8202-5F333BAF0EC0}" srcOrd="1" destOrd="0" presId="urn:microsoft.com/office/officeart/2005/8/layout/hList1"/>
    <dgm:cxn modelId="{1F7A9BFE-2639-4DBE-A18B-2D39950129A9}" type="presParOf" srcId="{2166B100-2FD6-49E1-8D39-1028CAF16817}" destId="{0C91003B-876F-4D88-BB36-3AC9EFFE6D01}" srcOrd="2" destOrd="0" presId="urn:microsoft.com/office/officeart/2005/8/layout/hList1"/>
    <dgm:cxn modelId="{77D2C801-C188-464D-A3EB-51F906E7F43A}" type="presParOf" srcId="{0C91003B-876F-4D88-BB36-3AC9EFFE6D01}" destId="{0700E478-BB00-49E3-9928-0F99ADD12C7C}" srcOrd="0" destOrd="0" presId="urn:microsoft.com/office/officeart/2005/8/layout/hList1"/>
    <dgm:cxn modelId="{7ECDFA50-1310-4BD0-A9F1-E1477F6B700C}" type="presParOf" srcId="{0C91003B-876F-4D88-BB36-3AC9EFFE6D01}" destId="{F68D8342-528F-4C02-A368-24CE263351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4C7A01-44E0-4EE8-A78A-8B0F60B7FAFA}" type="doc">
      <dgm:prSet loTypeId="urn:microsoft.com/office/officeart/2005/8/layout/default#1" loCatId="list" qsTypeId="urn:microsoft.com/office/officeart/2005/8/quickstyle/simple1#10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E8E3E4F-F8BD-400C-9844-7466536F5850}">
      <dgm:prSet phldrT="[Text]"/>
      <dgm:spPr/>
      <dgm:t>
        <a:bodyPr/>
        <a:lstStyle/>
        <a:p>
          <a:r>
            <a:rPr lang="en-US" dirty="0" smtClean="0"/>
            <a:t>Money from government contracts (building bridges, roads, and ships; supplying the armies)</a:t>
          </a:r>
          <a:endParaRPr lang="en-US" dirty="0"/>
        </a:p>
      </dgm:t>
    </dgm:pt>
    <dgm:pt modelId="{35DAE51E-B296-40B6-9B13-6276E84342C8}" type="parTrans" cxnId="{EF859772-2D38-43C4-B3A8-C607E3CE62B6}">
      <dgm:prSet/>
      <dgm:spPr/>
      <dgm:t>
        <a:bodyPr/>
        <a:lstStyle/>
        <a:p>
          <a:endParaRPr lang="en-US"/>
        </a:p>
      </dgm:t>
    </dgm:pt>
    <dgm:pt modelId="{471E5FE1-C24E-46F6-8AAB-DEB17EFC79EC}" type="sibTrans" cxnId="{EF859772-2D38-43C4-B3A8-C607E3CE62B6}">
      <dgm:prSet/>
      <dgm:spPr/>
      <dgm:t>
        <a:bodyPr/>
        <a:lstStyle/>
        <a:p>
          <a:endParaRPr lang="en-US"/>
        </a:p>
      </dgm:t>
    </dgm:pt>
    <dgm:pt modelId="{BAF1D880-0DEF-4AD9-BFB4-0CA10DE2BF45}">
      <dgm:prSet phldrT="[Text]"/>
      <dgm:spPr/>
      <dgm:t>
        <a:bodyPr/>
        <a:lstStyle/>
        <a:p>
          <a:r>
            <a:rPr lang="en-US" dirty="0" smtClean="0"/>
            <a:t>High-interest loans</a:t>
          </a:r>
          <a:endParaRPr lang="en-US" dirty="0"/>
        </a:p>
      </dgm:t>
    </dgm:pt>
    <dgm:pt modelId="{ED5E5868-2E70-4CFE-B0DC-418E10A35A74}" type="parTrans" cxnId="{24A5ED89-ED16-44D8-8570-2496A878F3A6}">
      <dgm:prSet/>
      <dgm:spPr/>
      <dgm:t>
        <a:bodyPr/>
        <a:lstStyle/>
        <a:p>
          <a:endParaRPr lang="en-US"/>
        </a:p>
      </dgm:t>
    </dgm:pt>
    <dgm:pt modelId="{967579F5-F2FA-42DA-8845-66F7A73B50E7}" type="sibTrans" cxnId="{24A5ED89-ED16-44D8-8570-2496A878F3A6}">
      <dgm:prSet/>
      <dgm:spPr/>
      <dgm:t>
        <a:bodyPr/>
        <a:lstStyle/>
        <a:p>
          <a:endParaRPr lang="en-US"/>
        </a:p>
      </dgm:t>
    </dgm:pt>
    <dgm:pt modelId="{D9E37E2D-869B-4755-B2BD-803A8D77216F}">
      <dgm:prSet phldrT="[Text]"/>
      <dgm:spPr/>
      <dgm:t>
        <a:bodyPr/>
        <a:lstStyle/>
        <a:p>
          <a:r>
            <a:rPr lang="en-US" dirty="0" smtClean="0"/>
            <a:t>Bribes and graft in the provinces</a:t>
          </a:r>
          <a:endParaRPr lang="en-US" dirty="0"/>
        </a:p>
      </dgm:t>
    </dgm:pt>
    <dgm:pt modelId="{BBF2A5FB-1868-4969-878B-106B95CFA25B}" type="parTrans" cxnId="{71D3D5B2-6106-429C-81F4-A853D98284E2}">
      <dgm:prSet/>
      <dgm:spPr/>
      <dgm:t>
        <a:bodyPr/>
        <a:lstStyle/>
        <a:p>
          <a:endParaRPr lang="en-US"/>
        </a:p>
      </dgm:t>
    </dgm:pt>
    <dgm:pt modelId="{3E82EFE6-3C60-44AC-9D3F-EA488685CF7F}" type="sibTrans" cxnId="{71D3D5B2-6106-429C-81F4-A853D98284E2}">
      <dgm:prSet/>
      <dgm:spPr/>
      <dgm:t>
        <a:bodyPr/>
        <a:lstStyle/>
        <a:p>
          <a:endParaRPr lang="en-US"/>
        </a:p>
      </dgm:t>
    </dgm:pt>
    <dgm:pt modelId="{603B5F6F-7AF7-43DD-976B-C90B805CBAF3}">
      <dgm:prSet phldrT="[Text]"/>
      <dgm:spPr/>
      <dgm:t>
        <a:bodyPr/>
        <a:lstStyle/>
        <a:p>
          <a:r>
            <a:rPr lang="en-US" dirty="0" smtClean="0"/>
            <a:t>Poor farmers and workers could not compete with the products of slave labor</a:t>
          </a:r>
          <a:endParaRPr lang="en-US" dirty="0"/>
        </a:p>
      </dgm:t>
    </dgm:pt>
    <dgm:pt modelId="{67459BAE-6F12-4EBC-A14E-C38BC405C138}" type="parTrans" cxnId="{6EECEF18-989F-4550-B8AB-21660481542C}">
      <dgm:prSet/>
      <dgm:spPr/>
      <dgm:t>
        <a:bodyPr/>
        <a:lstStyle/>
        <a:p>
          <a:endParaRPr lang="en-US"/>
        </a:p>
      </dgm:t>
    </dgm:pt>
    <dgm:pt modelId="{6BE04C8E-95FD-4E52-BEBA-27C4489650B0}" type="sibTrans" cxnId="{6EECEF18-989F-4550-B8AB-21660481542C}">
      <dgm:prSet/>
      <dgm:spPr/>
      <dgm:t>
        <a:bodyPr/>
        <a:lstStyle/>
        <a:p>
          <a:endParaRPr lang="en-US"/>
        </a:p>
      </dgm:t>
    </dgm:pt>
    <dgm:pt modelId="{2EB388C9-F7F2-4F38-B0F5-EA5C3FFF5F9D}">
      <dgm:prSet phldrT="[Text]"/>
      <dgm:spPr/>
      <dgm:t>
        <a:bodyPr/>
        <a:lstStyle/>
        <a:p>
          <a:r>
            <a:rPr lang="en-US" dirty="0" smtClean="0"/>
            <a:t>Wealthy class bought up the lands of impoverished farmers</a:t>
          </a:r>
          <a:endParaRPr lang="en-US" dirty="0"/>
        </a:p>
      </dgm:t>
    </dgm:pt>
    <dgm:pt modelId="{A9F23FB0-70A5-49E3-9CDC-A50644179D89}" type="parTrans" cxnId="{ED176AAE-13D0-40D4-8657-5EF7C6B5F7B7}">
      <dgm:prSet/>
      <dgm:spPr/>
      <dgm:t>
        <a:bodyPr/>
        <a:lstStyle/>
        <a:p>
          <a:endParaRPr lang="en-US"/>
        </a:p>
      </dgm:t>
    </dgm:pt>
    <dgm:pt modelId="{1593F12D-1F91-4093-B07C-EAC0CD8ACCA1}" type="sibTrans" cxnId="{ED176AAE-13D0-40D4-8657-5EF7C6B5F7B7}">
      <dgm:prSet/>
      <dgm:spPr/>
      <dgm:t>
        <a:bodyPr/>
        <a:lstStyle/>
        <a:p>
          <a:endParaRPr lang="en-US"/>
        </a:p>
      </dgm:t>
    </dgm:pt>
    <dgm:pt modelId="{F0C4EBCB-8978-4F6B-8B76-7114C3D1482F}">
      <dgm:prSet phldrT="[Text]"/>
      <dgm:spPr/>
      <dgm:t>
        <a:bodyPr/>
        <a:lstStyle/>
        <a:p>
          <a:r>
            <a:rPr lang="en-US" dirty="0" smtClean="0"/>
            <a:t>Impoverished farmers and others flooded the city of Rome</a:t>
          </a:r>
          <a:endParaRPr lang="en-US" dirty="0"/>
        </a:p>
      </dgm:t>
    </dgm:pt>
    <dgm:pt modelId="{36F2576D-0820-46D9-A88F-7CD3D556A273}" type="parTrans" cxnId="{301C6507-46DF-42AB-9306-BB1852A6D4E5}">
      <dgm:prSet/>
      <dgm:spPr/>
      <dgm:t>
        <a:bodyPr/>
        <a:lstStyle/>
        <a:p>
          <a:endParaRPr lang="en-US"/>
        </a:p>
      </dgm:t>
    </dgm:pt>
    <dgm:pt modelId="{D90E9C21-B74A-4C29-A1AA-FD45ED67793C}" type="sibTrans" cxnId="{301C6507-46DF-42AB-9306-BB1852A6D4E5}">
      <dgm:prSet/>
      <dgm:spPr/>
      <dgm:t>
        <a:bodyPr/>
        <a:lstStyle/>
        <a:p>
          <a:endParaRPr lang="en-US"/>
        </a:p>
      </dgm:t>
    </dgm:pt>
    <dgm:pt modelId="{EDF17547-0A04-4CD4-A6D4-9E48CDFF3561}">
      <dgm:prSet phldrT="[Text]"/>
      <dgm:spPr/>
      <dgm:t>
        <a:bodyPr/>
        <a:lstStyle/>
        <a:p>
          <a:r>
            <a:rPr lang="en-US" dirty="0" err="1" smtClean="0"/>
            <a:t>Latifundia</a:t>
          </a:r>
          <a:r>
            <a:rPr lang="en-US" dirty="0" smtClean="0"/>
            <a:t>, the large farms of the wealthy, became operated by slaves</a:t>
          </a:r>
          <a:endParaRPr lang="en-US" dirty="0"/>
        </a:p>
      </dgm:t>
    </dgm:pt>
    <dgm:pt modelId="{F04EEB9B-D3F0-47D4-A99C-0E39AD41198E}" type="parTrans" cxnId="{6BE4AE6D-427A-4C3E-8D02-D03693FC707A}">
      <dgm:prSet/>
      <dgm:spPr/>
      <dgm:t>
        <a:bodyPr/>
        <a:lstStyle/>
        <a:p>
          <a:endParaRPr lang="en-US"/>
        </a:p>
      </dgm:t>
    </dgm:pt>
    <dgm:pt modelId="{25BDA790-E2A9-4AA4-BEBB-C58139CAEDEB}" type="sibTrans" cxnId="{6BE4AE6D-427A-4C3E-8D02-D03693FC707A}">
      <dgm:prSet/>
      <dgm:spPr/>
      <dgm:t>
        <a:bodyPr/>
        <a:lstStyle/>
        <a:p>
          <a:endParaRPr lang="en-US"/>
        </a:p>
      </dgm:t>
    </dgm:pt>
    <dgm:pt modelId="{CBA0D649-FB89-468D-9A84-67768FE60C9C}">
      <dgm:prSet phldrT="[Text]"/>
      <dgm:spPr/>
      <dgm:t>
        <a:bodyPr/>
        <a:lstStyle/>
        <a:p>
          <a:r>
            <a:rPr lang="en-US" dirty="0" smtClean="0"/>
            <a:t>These unemployed masses had one thing left—their right to vote</a:t>
          </a:r>
          <a:endParaRPr lang="en-US" dirty="0"/>
        </a:p>
      </dgm:t>
    </dgm:pt>
    <dgm:pt modelId="{B0A1DCCA-2567-46BA-97F3-2D8A50C4D5A3}" type="parTrans" cxnId="{6BA84A53-F59E-4E49-AA42-DC32D977C9C9}">
      <dgm:prSet/>
      <dgm:spPr/>
      <dgm:t>
        <a:bodyPr/>
        <a:lstStyle/>
        <a:p>
          <a:endParaRPr lang="en-US"/>
        </a:p>
      </dgm:t>
    </dgm:pt>
    <dgm:pt modelId="{D8E5BF3A-2936-4334-A8F5-90B93BF18428}" type="sibTrans" cxnId="{6BA84A53-F59E-4E49-AA42-DC32D977C9C9}">
      <dgm:prSet/>
      <dgm:spPr/>
      <dgm:t>
        <a:bodyPr/>
        <a:lstStyle/>
        <a:p>
          <a:endParaRPr lang="en-US"/>
        </a:p>
      </dgm:t>
    </dgm:pt>
    <dgm:pt modelId="{2548D33C-FB31-4C1B-A44D-A96A8700A3DF}">
      <dgm:prSet phldrT="[Text]"/>
      <dgm:spPr/>
      <dgm:t>
        <a:bodyPr/>
        <a:lstStyle/>
        <a:p>
          <a:r>
            <a:rPr lang="en-US" dirty="0" smtClean="0"/>
            <a:t>These unemployed masses—the “Roman mob”—threw their support to those politicians who offered “bread and circuses”</a:t>
          </a:r>
          <a:endParaRPr lang="en-US" dirty="0"/>
        </a:p>
      </dgm:t>
    </dgm:pt>
    <dgm:pt modelId="{6C38E403-5A5E-4ECC-B9B4-E7DC0F18A580}" type="parTrans" cxnId="{2B31D838-BBB3-4440-AE2D-93516C4530B2}">
      <dgm:prSet/>
      <dgm:spPr/>
      <dgm:t>
        <a:bodyPr/>
        <a:lstStyle/>
        <a:p>
          <a:endParaRPr lang="en-US"/>
        </a:p>
      </dgm:t>
    </dgm:pt>
    <dgm:pt modelId="{F3795AAD-CC22-4582-8736-B946BC423CC0}" type="sibTrans" cxnId="{2B31D838-BBB3-4440-AE2D-93516C4530B2}">
      <dgm:prSet/>
      <dgm:spPr/>
      <dgm:t>
        <a:bodyPr/>
        <a:lstStyle/>
        <a:p>
          <a:endParaRPr lang="en-US"/>
        </a:p>
      </dgm:t>
    </dgm:pt>
    <dgm:pt modelId="{F2AE79C0-6F0B-4003-B307-67B92A30241C}" type="pres">
      <dgm:prSet presAssocID="{034C7A01-44E0-4EE8-A78A-8B0F60B7FA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815E092-AF41-4160-88E2-8F4AF9D4D654}" type="pres">
      <dgm:prSet presAssocID="{EE8E3E4F-F8BD-400C-9844-7466536F585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8A351-B915-4D04-B47B-78C31C3BD1BD}" type="pres">
      <dgm:prSet presAssocID="{471E5FE1-C24E-46F6-8AAB-DEB17EFC79EC}" presName="sibTrans" presStyleCnt="0"/>
      <dgm:spPr/>
    </dgm:pt>
    <dgm:pt modelId="{FC09A0B4-896A-43EB-A74E-8CC8AA315835}" type="pres">
      <dgm:prSet presAssocID="{BAF1D880-0DEF-4AD9-BFB4-0CA10DE2BF4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2B837-A644-45B0-A3B8-F8921DDC188F}" type="pres">
      <dgm:prSet presAssocID="{967579F5-F2FA-42DA-8845-66F7A73B50E7}" presName="sibTrans" presStyleCnt="0"/>
      <dgm:spPr/>
    </dgm:pt>
    <dgm:pt modelId="{E300C970-9916-4E63-A571-DA6058D28911}" type="pres">
      <dgm:prSet presAssocID="{D9E37E2D-869B-4755-B2BD-803A8D77216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BF0EB-D885-4E31-98C6-979D2D7A959B}" type="pres">
      <dgm:prSet presAssocID="{3E82EFE6-3C60-44AC-9D3F-EA488685CF7F}" presName="sibTrans" presStyleCnt="0"/>
      <dgm:spPr/>
    </dgm:pt>
    <dgm:pt modelId="{48B9D1C3-A4B5-4A20-B5F2-FA30C219B5FF}" type="pres">
      <dgm:prSet presAssocID="{EDF17547-0A04-4CD4-A6D4-9E48CDFF3561}" presName="node" presStyleLbl="node1" presStyleIdx="3" presStyleCnt="9" custLinFactX="100000" custLinFactNeighborX="120074" custLinFactNeighborY="-2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8295A-5B2C-4AFC-94F8-B94B955BA6FB}" type="pres">
      <dgm:prSet presAssocID="{25BDA790-E2A9-4AA4-BEBB-C58139CAEDEB}" presName="sibTrans" presStyleCnt="0"/>
      <dgm:spPr/>
    </dgm:pt>
    <dgm:pt modelId="{F7C77706-2A99-4716-8239-1563A442F726}" type="pres">
      <dgm:prSet presAssocID="{603B5F6F-7AF7-43DD-976B-C90B805CBAF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AA805-FB05-43F2-BF83-A826AD8DEDBD}" type="pres">
      <dgm:prSet presAssocID="{6BE04C8E-95FD-4E52-BEBA-27C4489650B0}" presName="sibTrans" presStyleCnt="0"/>
      <dgm:spPr/>
    </dgm:pt>
    <dgm:pt modelId="{A07AC71F-84A6-4F10-893E-7FD97DBC3EFE}" type="pres">
      <dgm:prSet presAssocID="{2EB388C9-F7F2-4F38-B0F5-EA5C3FFF5F9D}" presName="node" presStyleLbl="node1" presStyleIdx="5" presStyleCnt="9" custLinFactX="-100000" custLinFactNeighborX="-120197" custLinFactNeighborY="-2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6FA48-EF4C-48D1-93FB-AA67EB978865}" type="pres">
      <dgm:prSet presAssocID="{1593F12D-1F91-4093-B07C-EAC0CD8ACCA1}" presName="sibTrans" presStyleCnt="0"/>
      <dgm:spPr/>
    </dgm:pt>
    <dgm:pt modelId="{581D390F-71D2-4F34-A089-6A71004D7CE6}" type="pres">
      <dgm:prSet presAssocID="{F0C4EBCB-8978-4F6B-8B76-7114C3D1482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9A7A3-0925-473C-A712-BCEB4372244B}" type="pres">
      <dgm:prSet presAssocID="{D90E9C21-B74A-4C29-A1AA-FD45ED67793C}" presName="sibTrans" presStyleCnt="0"/>
      <dgm:spPr/>
    </dgm:pt>
    <dgm:pt modelId="{8B24AF38-7CF8-499F-B4F6-4CF9FC9B98C1}" type="pres">
      <dgm:prSet presAssocID="{CBA0D649-FB89-468D-9A84-67768FE60C9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929DF-858B-44A1-905C-1436D5037D77}" type="pres">
      <dgm:prSet presAssocID="{D8E5BF3A-2936-4334-A8F5-90B93BF18428}" presName="sibTrans" presStyleCnt="0"/>
      <dgm:spPr/>
    </dgm:pt>
    <dgm:pt modelId="{BF8547C6-187B-40B6-BAFE-D8084B4BDB72}" type="pres">
      <dgm:prSet presAssocID="{2548D33C-FB31-4C1B-A44D-A96A8700A3D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F77B2-87DF-48FC-A928-3F942AAD37BC}" type="presOf" srcId="{F0C4EBCB-8978-4F6B-8B76-7114C3D1482F}" destId="{581D390F-71D2-4F34-A089-6A71004D7CE6}" srcOrd="0" destOrd="0" presId="urn:microsoft.com/office/officeart/2005/8/layout/default#1"/>
    <dgm:cxn modelId="{3C19BCF4-C757-449D-81CC-10BADBE1D619}" type="presOf" srcId="{EE8E3E4F-F8BD-400C-9844-7466536F5850}" destId="{F815E092-AF41-4160-88E2-8F4AF9D4D654}" srcOrd="0" destOrd="0" presId="urn:microsoft.com/office/officeart/2005/8/layout/default#1"/>
    <dgm:cxn modelId="{301C6507-46DF-42AB-9306-BB1852A6D4E5}" srcId="{034C7A01-44E0-4EE8-A78A-8B0F60B7FAFA}" destId="{F0C4EBCB-8978-4F6B-8B76-7114C3D1482F}" srcOrd="6" destOrd="0" parTransId="{36F2576D-0820-46D9-A88F-7CD3D556A273}" sibTransId="{D90E9C21-B74A-4C29-A1AA-FD45ED67793C}"/>
    <dgm:cxn modelId="{ED176AAE-13D0-40D4-8657-5EF7C6B5F7B7}" srcId="{034C7A01-44E0-4EE8-A78A-8B0F60B7FAFA}" destId="{2EB388C9-F7F2-4F38-B0F5-EA5C3FFF5F9D}" srcOrd="5" destOrd="0" parTransId="{A9F23FB0-70A5-49E3-9CDC-A50644179D89}" sibTransId="{1593F12D-1F91-4093-B07C-EAC0CD8ACCA1}"/>
    <dgm:cxn modelId="{6BA84A53-F59E-4E49-AA42-DC32D977C9C9}" srcId="{034C7A01-44E0-4EE8-A78A-8B0F60B7FAFA}" destId="{CBA0D649-FB89-468D-9A84-67768FE60C9C}" srcOrd="7" destOrd="0" parTransId="{B0A1DCCA-2567-46BA-97F3-2D8A50C4D5A3}" sibTransId="{D8E5BF3A-2936-4334-A8F5-90B93BF18428}"/>
    <dgm:cxn modelId="{CDC2D104-F1ED-46A5-8BA4-7ADBDC6921C7}" type="presOf" srcId="{2548D33C-FB31-4C1B-A44D-A96A8700A3DF}" destId="{BF8547C6-187B-40B6-BAFE-D8084B4BDB72}" srcOrd="0" destOrd="0" presId="urn:microsoft.com/office/officeart/2005/8/layout/default#1"/>
    <dgm:cxn modelId="{8223CF7E-3C8D-4E14-8E65-D63EF56B62E0}" type="presOf" srcId="{D9E37E2D-869B-4755-B2BD-803A8D77216F}" destId="{E300C970-9916-4E63-A571-DA6058D28911}" srcOrd="0" destOrd="0" presId="urn:microsoft.com/office/officeart/2005/8/layout/default#1"/>
    <dgm:cxn modelId="{F09B1820-BB8B-4699-BDA8-2CB79CF78A05}" type="presOf" srcId="{603B5F6F-7AF7-43DD-976B-C90B805CBAF3}" destId="{F7C77706-2A99-4716-8239-1563A442F726}" srcOrd="0" destOrd="0" presId="urn:microsoft.com/office/officeart/2005/8/layout/default#1"/>
    <dgm:cxn modelId="{D21851B0-1636-41E1-AB01-1A11CED02540}" type="presOf" srcId="{2EB388C9-F7F2-4F38-B0F5-EA5C3FFF5F9D}" destId="{A07AC71F-84A6-4F10-893E-7FD97DBC3EFE}" srcOrd="0" destOrd="0" presId="urn:microsoft.com/office/officeart/2005/8/layout/default#1"/>
    <dgm:cxn modelId="{11AE7D39-3A5A-49C0-86BE-82DEC79C2A66}" type="presOf" srcId="{034C7A01-44E0-4EE8-A78A-8B0F60B7FAFA}" destId="{F2AE79C0-6F0B-4003-B307-67B92A30241C}" srcOrd="0" destOrd="0" presId="urn:microsoft.com/office/officeart/2005/8/layout/default#1"/>
    <dgm:cxn modelId="{6DEE55C7-1214-4C13-988A-9B61EF794F56}" type="presOf" srcId="{EDF17547-0A04-4CD4-A6D4-9E48CDFF3561}" destId="{48B9D1C3-A4B5-4A20-B5F2-FA30C219B5FF}" srcOrd="0" destOrd="0" presId="urn:microsoft.com/office/officeart/2005/8/layout/default#1"/>
    <dgm:cxn modelId="{EF859772-2D38-43C4-B3A8-C607E3CE62B6}" srcId="{034C7A01-44E0-4EE8-A78A-8B0F60B7FAFA}" destId="{EE8E3E4F-F8BD-400C-9844-7466536F5850}" srcOrd="0" destOrd="0" parTransId="{35DAE51E-B296-40B6-9B13-6276E84342C8}" sibTransId="{471E5FE1-C24E-46F6-8AAB-DEB17EFC79EC}"/>
    <dgm:cxn modelId="{A8BAD496-6FE6-413E-84ED-7CA48CDD0B29}" type="presOf" srcId="{BAF1D880-0DEF-4AD9-BFB4-0CA10DE2BF45}" destId="{FC09A0B4-896A-43EB-A74E-8CC8AA315835}" srcOrd="0" destOrd="0" presId="urn:microsoft.com/office/officeart/2005/8/layout/default#1"/>
    <dgm:cxn modelId="{6BE4AE6D-427A-4C3E-8D02-D03693FC707A}" srcId="{034C7A01-44E0-4EE8-A78A-8B0F60B7FAFA}" destId="{EDF17547-0A04-4CD4-A6D4-9E48CDFF3561}" srcOrd="3" destOrd="0" parTransId="{F04EEB9B-D3F0-47D4-A99C-0E39AD41198E}" sibTransId="{25BDA790-E2A9-4AA4-BEBB-C58139CAEDEB}"/>
    <dgm:cxn modelId="{2B31D838-BBB3-4440-AE2D-93516C4530B2}" srcId="{034C7A01-44E0-4EE8-A78A-8B0F60B7FAFA}" destId="{2548D33C-FB31-4C1B-A44D-A96A8700A3DF}" srcOrd="8" destOrd="0" parTransId="{6C38E403-5A5E-4ECC-B9B4-E7DC0F18A580}" sibTransId="{F3795AAD-CC22-4582-8736-B946BC423CC0}"/>
    <dgm:cxn modelId="{24A5ED89-ED16-44D8-8570-2496A878F3A6}" srcId="{034C7A01-44E0-4EE8-A78A-8B0F60B7FAFA}" destId="{BAF1D880-0DEF-4AD9-BFB4-0CA10DE2BF45}" srcOrd="1" destOrd="0" parTransId="{ED5E5868-2E70-4CFE-B0DC-418E10A35A74}" sibTransId="{967579F5-F2FA-42DA-8845-66F7A73B50E7}"/>
    <dgm:cxn modelId="{71D3D5B2-6106-429C-81F4-A853D98284E2}" srcId="{034C7A01-44E0-4EE8-A78A-8B0F60B7FAFA}" destId="{D9E37E2D-869B-4755-B2BD-803A8D77216F}" srcOrd="2" destOrd="0" parTransId="{BBF2A5FB-1868-4969-878B-106B95CFA25B}" sibTransId="{3E82EFE6-3C60-44AC-9D3F-EA488685CF7F}"/>
    <dgm:cxn modelId="{31BD792C-DC78-421F-9A97-9577305CC8B9}" type="presOf" srcId="{CBA0D649-FB89-468D-9A84-67768FE60C9C}" destId="{8B24AF38-7CF8-499F-B4F6-4CF9FC9B98C1}" srcOrd="0" destOrd="0" presId="urn:microsoft.com/office/officeart/2005/8/layout/default#1"/>
    <dgm:cxn modelId="{6EECEF18-989F-4550-B8AB-21660481542C}" srcId="{034C7A01-44E0-4EE8-A78A-8B0F60B7FAFA}" destId="{603B5F6F-7AF7-43DD-976B-C90B805CBAF3}" srcOrd="4" destOrd="0" parTransId="{67459BAE-6F12-4EBC-A14E-C38BC405C138}" sibTransId="{6BE04C8E-95FD-4E52-BEBA-27C4489650B0}"/>
    <dgm:cxn modelId="{00F941D8-B2A3-45A1-888E-E2945D4141FB}" type="presParOf" srcId="{F2AE79C0-6F0B-4003-B307-67B92A30241C}" destId="{F815E092-AF41-4160-88E2-8F4AF9D4D654}" srcOrd="0" destOrd="0" presId="urn:microsoft.com/office/officeart/2005/8/layout/default#1"/>
    <dgm:cxn modelId="{1D246413-AE33-4170-AECD-4658734057A7}" type="presParOf" srcId="{F2AE79C0-6F0B-4003-B307-67B92A30241C}" destId="{34D8A351-B915-4D04-B47B-78C31C3BD1BD}" srcOrd="1" destOrd="0" presId="urn:microsoft.com/office/officeart/2005/8/layout/default#1"/>
    <dgm:cxn modelId="{8760249D-48A2-4DD8-B489-1C8557311791}" type="presParOf" srcId="{F2AE79C0-6F0B-4003-B307-67B92A30241C}" destId="{FC09A0B4-896A-43EB-A74E-8CC8AA315835}" srcOrd="2" destOrd="0" presId="urn:microsoft.com/office/officeart/2005/8/layout/default#1"/>
    <dgm:cxn modelId="{CF3CE67B-A793-4ACE-8D92-3844E4060603}" type="presParOf" srcId="{F2AE79C0-6F0B-4003-B307-67B92A30241C}" destId="{2BC2B837-A644-45B0-A3B8-F8921DDC188F}" srcOrd="3" destOrd="0" presId="urn:microsoft.com/office/officeart/2005/8/layout/default#1"/>
    <dgm:cxn modelId="{9E3F77B3-9936-4823-834A-B3F710EAFC28}" type="presParOf" srcId="{F2AE79C0-6F0B-4003-B307-67B92A30241C}" destId="{E300C970-9916-4E63-A571-DA6058D28911}" srcOrd="4" destOrd="0" presId="urn:microsoft.com/office/officeart/2005/8/layout/default#1"/>
    <dgm:cxn modelId="{ECD2693A-5BBC-49CD-8F4B-A1EBD0320613}" type="presParOf" srcId="{F2AE79C0-6F0B-4003-B307-67B92A30241C}" destId="{D38BF0EB-D885-4E31-98C6-979D2D7A959B}" srcOrd="5" destOrd="0" presId="urn:microsoft.com/office/officeart/2005/8/layout/default#1"/>
    <dgm:cxn modelId="{6E5B3704-7E28-4B7F-911E-36635C60A9BB}" type="presParOf" srcId="{F2AE79C0-6F0B-4003-B307-67B92A30241C}" destId="{48B9D1C3-A4B5-4A20-B5F2-FA30C219B5FF}" srcOrd="6" destOrd="0" presId="urn:microsoft.com/office/officeart/2005/8/layout/default#1"/>
    <dgm:cxn modelId="{08B75B86-BD91-40AD-A492-D79E85BE7BA7}" type="presParOf" srcId="{F2AE79C0-6F0B-4003-B307-67B92A30241C}" destId="{20A8295A-5B2C-4AFC-94F8-B94B955BA6FB}" srcOrd="7" destOrd="0" presId="urn:microsoft.com/office/officeart/2005/8/layout/default#1"/>
    <dgm:cxn modelId="{5EC3753D-FFE4-4158-9832-9DFDD88B290C}" type="presParOf" srcId="{F2AE79C0-6F0B-4003-B307-67B92A30241C}" destId="{F7C77706-2A99-4716-8239-1563A442F726}" srcOrd="8" destOrd="0" presId="urn:microsoft.com/office/officeart/2005/8/layout/default#1"/>
    <dgm:cxn modelId="{63E43A57-DEE5-43A8-A0B9-7A43181CA20E}" type="presParOf" srcId="{F2AE79C0-6F0B-4003-B307-67B92A30241C}" destId="{686AA805-FB05-43F2-BF83-A826AD8DEDBD}" srcOrd="9" destOrd="0" presId="urn:microsoft.com/office/officeart/2005/8/layout/default#1"/>
    <dgm:cxn modelId="{CA410007-F18C-4EF0-A8C1-27983A9C889F}" type="presParOf" srcId="{F2AE79C0-6F0B-4003-B307-67B92A30241C}" destId="{A07AC71F-84A6-4F10-893E-7FD97DBC3EFE}" srcOrd="10" destOrd="0" presId="urn:microsoft.com/office/officeart/2005/8/layout/default#1"/>
    <dgm:cxn modelId="{3EA4B3BB-1422-43B6-BB3F-54E9CD82F438}" type="presParOf" srcId="{F2AE79C0-6F0B-4003-B307-67B92A30241C}" destId="{6816FA48-EF4C-48D1-93FB-AA67EB978865}" srcOrd="11" destOrd="0" presId="urn:microsoft.com/office/officeart/2005/8/layout/default#1"/>
    <dgm:cxn modelId="{C0AA7723-A99B-4673-8294-B970381E82CF}" type="presParOf" srcId="{F2AE79C0-6F0B-4003-B307-67B92A30241C}" destId="{581D390F-71D2-4F34-A089-6A71004D7CE6}" srcOrd="12" destOrd="0" presId="urn:microsoft.com/office/officeart/2005/8/layout/default#1"/>
    <dgm:cxn modelId="{35A6344D-8440-435D-810C-4F1E9671F620}" type="presParOf" srcId="{F2AE79C0-6F0B-4003-B307-67B92A30241C}" destId="{2889A7A3-0925-473C-A712-BCEB4372244B}" srcOrd="13" destOrd="0" presId="urn:microsoft.com/office/officeart/2005/8/layout/default#1"/>
    <dgm:cxn modelId="{B66F77FC-22EC-40D7-B301-A3D71E36F011}" type="presParOf" srcId="{F2AE79C0-6F0B-4003-B307-67B92A30241C}" destId="{8B24AF38-7CF8-499F-B4F6-4CF9FC9B98C1}" srcOrd="14" destOrd="0" presId="urn:microsoft.com/office/officeart/2005/8/layout/default#1"/>
    <dgm:cxn modelId="{0D1A137F-0878-4072-91EB-8BB64B4DCB83}" type="presParOf" srcId="{F2AE79C0-6F0B-4003-B307-67B92A30241C}" destId="{9FE929DF-858B-44A1-905C-1436D5037D77}" srcOrd="15" destOrd="0" presId="urn:microsoft.com/office/officeart/2005/8/layout/default#1"/>
    <dgm:cxn modelId="{2E7A5F6C-EE85-47B9-98E3-3AC945D8E48E}" type="presParOf" srcId="{F2AE79C0-6F0B-4003-B307-67B92A30241C}" destId="{BF8547C6-187B-40B6-BAFE-D8084B4BDB72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245A0-6125-4A07-BE19-66EA365848FA}" type="doc">
      <dgm:prSet loTypeId="urn:microsoft.com/office/officeart/2005/8/layout/hList1" loCatId="list" qsTypeId="urn:microsoft.com/office/officeart/2005/8/quickstyle/simple1#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14B350C-3594-4AC2-AC2B-3DD9194F4B0D}">
      <dgm:prSet phldrT="[Text]"/>
      <dgm:spPr/>
      <dgm:t>
        <a:bodyPr/>
        <a:lstStyle/>
        <a:p>
          <a:r>
            <a:rPr lang="en-US" dirty="0" smtClean="0"/>
            <a:t>Carthage</a:t>
          </a:r>
          <a:endParaRPr lang="en-US" dirty="0"/>
        </a:p>
      </dgm:t>
    </dgm:pt>
    <dgm:pt modelId="{D984EF0D-AA05-4AE2-9511-657C8B812C64}" type="parTrans" cxnId="{278ADAB0-72DD-4AE5-BFE1-57C41A6E239F}">
      <dgm:prSet/>
      <dgm:spPr/>
      <dgm:t>
        <a:bodyPr/>
        <a:lstStyle/>
        <a:p>
          <a:endParaRPr lang="en-US"/>
        </a:p>
      </dgm:t>
    </dgm:pt>
    <dgm:pt modelId="{BB4A944F-9724-42A2-B399-C50B59235349}" type="sibTrans" cxnId="{278ADAB0-72DD-4AE5-BFE1-57C41A6E239F}">
      <dgm:prSet/>
      <dgm:spPr/>
      <dgm:t>
        <a:bodyPr/>
        <a:lstStyle/>
        <a:p>
          <a:endParaRPr lang="en-US"/>
        </a:p>
      </dgm:t>
    </dgm:pt>
    <dgm:pt modelId="{ABBA68B1-02F1-4069-85FD-EF95D8DA2933}">
      <dgm:prSet phldrT="[Text]"/>
      <dgm:spPr/>
      <dgm:t>
        <a:bodyPr/>
        <a:lstStyle/>
        <a:p>
          <a:r>
            <a:rPr lang="en-US" dirty="0" smtClean="0"/>
            <a:t>Carthage rebuilt its trading networks and commercial power</a:t>
          </a:r>
          <a:endParaRPr lang="en-US" dirty="0"/>
        </a:p>
      </dgm:t>
    </dgm:pt>
    <dgm:pt modelId="{ABD59CEC-B2FB-4948-9186-5218C65B07A3}" type="parTrans" cxnId="{B6656E8B-1E8D-4DCE-BF20-AD9EC609882F}">
      <dgm:prSet/>
      <dgm:spPr/>
      <dgm:t>
        <a:bodyPr/>
        <a:lstStyle/>
        <a:p>
          <a:endParaRPr lang="en-US"/>
        </a:p>
      </dgm:t>
    </dgm:pt>
    <dgm:pt modelId="{17BB5DF7-D71B-4032-ADE9-1BCFC6FCC343}" type="sibTrans" cxnId="{B6656E8B-1E8D-4DCE-BF20-AD9EC609882F}">
      <dgm:prSet/>
      <dgm:spPr/>
      <dgm:t>
        <a:bodyPr/>
        <a:lstStyle/>
        <a:p>
          <a:endParaRPr lang="en-US"/>
        </a:p>
      </dgm:t>
    </dgm:pt>
    <dgm:pt modelId="{6B8BD746-5795-4F15-B244-42A964541838}">
      <dgm:prSet phldrT="[Text]"/>
      <dgm:spPr/>
      <dgm:t>
        <a:bodyPr/>
        <a:lstStyle/>
        <a:p>
          <a:r>
            <a:rPr lang="en-US" dirty="0" smtClean="0"/>
            <a:t>Rome</a:t>
          </a:r>
          <a:endParaRPr lang="en-US" dirty="0"/>
        </a:p>
      </dgm:t>
    </dgm:pt>
    <dgm:pt modelId="{8755AF39-1035-46A5-9490-B6D01BBED056}" type="parTrans" cxnId="{0B8E3793-930E-4A89-820C-7C47CC3A7725}">
      <dgm:prSet/>
      <dgm:spPr/>
      <dgm:t>
        <a:bodyPr/>
        <a:lstStyle/>
        <a:p>
          <a:endParaRPr lang="en-US"/>
        </a:p>
      </dgm:t>
    </dgm:pt>
    <dgm:pt modelId="{A752D6A1-2DAA-4037-BFC5-7777BC179849}" type="sibTrans" cxnId="{0B8E3793-930E-4A89-820C-7C47CC3A7725}">
      <dgm:prSet/>
      <dgm:spPr/>
      <dgm:t>
        <a:bodyPr/>
        <a:lstStyle/>
        <a:p>
          <a:endParaRPr lang="en-US"/>
        </a:p>
      </dgm:t>
    </dgm:pt>
    <dgm:pt modelId="{8C5EA1AF-FB47-4442-96F8-77F51736B132}">
      <dgm:prSet phldrT="[Text]"/>
      <dgm:spPr/>
      <dgm:t>
        <a:bodyPr/>
        <a:lstStyle/>
        <a:p>
          <a:r>
            <a:rPr lang="en-US" dirty="0" smtClean="0"/>
            <a:t>Rome felt threatened by competition from Carthage</a:t>
          </a:r>
          <a:endParaRPr lang="en-US" dirty="0"/>
        </a:p>
      </dgm:t>
    </dgm:pt>
    <dgm:pt modelId="{B591A64F-BDA7-47E8-9126-3F34DB4A817A}" type="parTrans" cxnId="{4A51A30A-E1DE-4FA4-A37E-F9160C377E23}">
      <dgm:prSet/>
      <dgm:spPr/>
      <dgm:t>
        <a:bodyPr/>
        <a:lstStyle/>
        <a:p>
          <a:endParaRPr lang="en-US"/>
        </a:p>
      </dgm:t>
    </dgm:pt>
    <dgm:pt modelId="{DDF6E9BA-7F9C-417F-AEEA-36DFB8EE9CA1}" type="sibTrans" cxnId="{4A51A30A-E1DE-4FA4-A37E-F9160C377E23}">
      <dgm:prSet/>
      <dgm:spPr/>
      <dgm:t>
        <a:bodyPr/>
        <a:lstStyle/>
        <a:p>
          <a:endParaRPr lang="en-US"/>
        </a:p>
      </dgm:t>
    </dgm:pt>
    <dgm:pt modelId="{9C270D47-3A4B-46C7-BB30-34F80470E183}">
      <dgm:prSet phldrT="[Text]"/>
      <dgm:spPr/>
      <dgm:t>
        <a:bodyPr/>
        <a:lstStyle/>
        <a:p>
          <a:r>
            <a:rPr lang="en-US" dirty="0" smtClean="0"/>
            <a:t>Senator Cato ended all of his speeches with the warning: </a:t>
          </a:r>
          <a:r>
            <a:rPr lang="en-US" i="1" dirty="0" smtClean="0"/>
            <a:t>“</a:t>
          </a:r>
          <a:r>
            <a:rPr lang="en-US" i="1" dirty="0" err="1" smtClean="0"/>
            <a:t>Carthago</a:t>
          </a:r>
          <a:r>
            <a:rPr lang="en-US" i="1" dirty="0" smtClean="0"/>
            <a:t> </a:t>
          </a:r>
          <a:r>
            <a:rPr lang="en-US" i="1" dirty="0" err="1" smtClean="0"/>
            <a:t>delenda</a:t>
          </a:r>
          <a:r>
            <a:rPr lang="en-US" i="1" dirty="0" smtClean="0"/>
            <a:t> </a:t>
          </a:r>
          <a:r>
            <a:rPr lang="en-US" i="1" dirty="0" err="1" smtClean="0"/>
            <a:t>est</a:t>
          </a:r>
          <a:r>
            <a:rPr lang="en-US" i="1" dirty="0" smtClean="0"/>
            <a:t>!”</a:t>
          </a:r>
          <a:r>
            <a:rPr lang="en-US" i="0" dirty="0" smtClean="0"/>
            <a:t> (“Carthage must be destroyed!”)</a:t>
          </a:r>
          <a:endParaRPr lang="en-US" i="1" dirty="0"/>
        </a:p>
      </dgm:t>
    </dgm:pt>
    <dgm:pt modelId="{4C76FE92-5CD1-4D93-A88B-300CED9EF7E8}" type="parTrans" cxnId="{4CCBCE1E-DD5F-4EA6-9686-6CA9BF7B6089}">
      <dgm:prSet/>
      <dgm:spPr/>
      <dgm:t>
        <a:bodyPr/>
        <a:lstStyle/>
        <a:p>
          <a:endParaRPr lang="en-US"/>
        </a:p>
      </dgm:t>
    </dgm:pt>
    <dgm:pt modelId="{A60998CE-97CF-4D25-9E1B-4736DB83A0D6}" type="sibTrans" cxnId="{4CCBCE1E-DD5F-4EA6-9686-6CA9BF7B6089}">
      <dgm:prSet/>
      <dgm:spPr/>
      <dgm:t>
        <a:bodyPr/>
        <a:lstStyle/>
        <a:p>
          <a:endParaRPr lang="en-US"/>
        </a:p>
      </dgm:t>
    </dgm:pt>
    <dgm:pt modelId="{6E180A6E-C39B-4677-AD5E-DCB15F8D3CE3}" type="pres">
      <dgm:prSet presAssocID="{D91245A0-6125-4A07-BE19-66EA365848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9CF4A37-7AA1-40DE-8567-CD03F0907793}" type="pres">
      <dgm:prSet presAssocID="{914B350C-3594-4AC2-AC2B-3DD9194F4B0D}" presName="composite" presStyleCnt="0"/>
      <dgm:spPr/>
    </dgm:pt>
    <dgm:pt modelId="{3F63EEE6-3388-43EA-ADE9-D96158A32D47}" type="pres">
      <dgm:prSet presAssocID="{914B350C-3594-4AC2-AC2B-3DD9194F4B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E591530-3866-402E-86E0-474BE53A2815}" type="pres">
      <dgm:prSet presAssocID="{914B350C-3594-4AC2-AC2B-3DD9194F4B0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53901-F322-4414-B649-27A098E47539}" type="pres">
      <dgm:prSet presAssocID="{BB4A944F-9724-42A2-B399-C50B59235349}" presName="space" presStyleCnt="0"/>
      <dgm:spPr/>
    </dgm:pt>
    <dgm:pt modelId="{5C6D4E65-6DAB-4F48-90C1-7560E85BC49D}" type="pres">
      <dgm:prSet presAssocID="{6B8BD746-5795-4F15-B244-42A964541838}" presName="composite" presStyleCnt="0"/>
      <dgm:spPr/>
    </dgm:pt>
    <dgm:pt modelId="{5BEEFE54-43D2-4781-BE8E-1F7D46CA6350}" type="pres">
      <dgm:prSet presAssocID="{6B8BD746-5795-4F15-B244-42A96454183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F58840-6364-46F9-85D5-3C698CE7D66F}" type="pres">
      <dgm:prSet presAssocID="{6B8BD746-5795-4F15-B244-42A96454183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1A30A-E1DE-4FA4-A37E-F9160C377E23}" srcId="{6B8BD746-5795-4F15-B244-42A964541838}" destId="{8C5EA1AF-FB47-4442-96F8-77F51736B132}" srcOrd="0" destOrd="0" parTransId="{B591A64F-BDA7-47E8-9126-3F34DB4A817A}" sibTransId="{DDF6E9BA-7F9C-417F-AEEA-36DFB8EE9CA1}"/>
    <dgm:cxn modelId="{B1648282-1D41-4EAF-B351-27A14AF7C225}" type="presOf" srcId="{ABBA68B1-02F1-4069-85FD-EF95D8DA2933}" destId="{AE591530-3866-402E-86E0-474BE53A2815}" srcOrd="0" destOrd="0" presId="urn:microsoft.com/office/officeart/2005/8/layout/hList1"/>
    <dgm:cxn modelId="{278ADAB0-72DD-4AE5-BFE1-57C41A6E239F}" srcId="{D91245A0-6125-4A07-BE19-66EA365848FA}" destId="{914B350C-3594-4AC2-AC2B-3DD9194F4B0D}" srcOrd="0" destOrd="0" parTransId="{D984EF0D-AA05-4AE2-9511-657C8B812C64}" sibTransId="{BB4A944F-9724-42A2-B399-C50B59235349}"/>
    <dgm:cxn modelId="{63BD3E8D-461F-4787-B48B-F129FDB1E80E}" type="presOf" srcId="{D91245A0-6125-4A07-BE19-66EA365848FA}" destId="{6E180A6E-C39B-4677-AD5E-DCB15F8D3CE3}" srcOrd="0" destOrd="0" presId="urn:microsoft.com/office/officeart/2005/8/layout/hList1"/>
    <dgm:cxn modelId="{B6656E8B-1E8D-4DCE-BF20-AD9EC609882F}" srcId="{914B350C-3594-4AC2-AC2B-3DD9194F4B0D}" destId="{ABBA68B1-02F1-4069-85FD-EF95D8DA2933}" srcOrd="0" destOrd="0" parTransId="{ABD59CEC-B2FB-4948-9186-5218C65B07A3}" sibTransId="{17BB5DF7-D71B-4032-ADE9-1BCFC6FCC343}"/>
    <dgm:cxn modelId="{60A5C96C-632B-4135-A5C1-0BD855113E54}" type="presOf" srcId="{914B350C-3594-4AC2-AC2B-3DD9194F4B0D}" destId="{3F63EEE6-3388-43EA-ADE9-D96158A32D47}" srcOrd="0" destOrd="0" presId="urn:microsoft.com/office/officeart/2005/8/layout/hList1"/>
    <dgm:cxn modelId="{E7FC985E-542E-4B0D-A98E-4DAD564F1E6D}" type="presOf" srcId="{6B8BD746-5795-4F15-B244-42A964541838}" destId="{5BEEFE54-43D2-4781-BE8E-1F7D46CA6350}" srcOrd="0" destOrd="0" presId="urn:microsoft.com/office/officeart/2005/8/layout/hList1"/>
    <dgm:cxn modelId="{0B8E3793-930E-4A89-820C-7C47CC3A7725}" srcId="{D91245A0-6125-4A07-BE19-66EA365848FA}" destId="{6B8BD746-5795-4F15-B244-42A964541838}" srcOrd="1" destOrd="0" parTransId="{8755AF39-1035-46A5-9490-B6D01BBED056}" sibTransId="{A752D6A1-2DAA-4037-BFC5-7777BC179849}"/>
    <dgm:cxn modelId="{7996D2E9-6C47-4CD5-A209-7A6163C76379}" type="presOf" srcId="{9C270D47-3A4B-46C7-BB30-34F80470E183}" destId="{B4F58840-6364-46F9-85D5-3C698CE7D66F}" srcOrd="0" destOrd="1" presId="urn:microsoft.com/office/officeart/2005/8/layout/hList1"/>
    <dgm:cxn modelId="{D91C07D5-9C70-410A-88BB-0714F797C7EB}" type="presOf" srcId="{8C5EA1AF-FB47-4442-96F8-77F51736B132}" destId="{B4F58840-6364-46F9-85D5-3C698CE7D66F}" srcOrd="0" destOrd="0" presId="urn:microsoft.com/office/officeart/2005/8/layout/hList1"/>
    <dgm:cxn modelId="{4CCBCE1E-DD5F-4EA6-9686-6CA9BF7B6089}" srcId="{6B8BD746-5795-4F15-B244-42A964541838}" destId="{9C270D47-3A4B-46C7-BB30-34F80470E183}" srcOrd="1" destOrd="0" parTransId="{4C76FE92-5CD1-4D93-A88B-300CED9EF7E8}" sibTransId="{A60998CE-97CF-4D25-9E1B-4736DB83A0D6}"/>
    <dgm:cxn modelId="{50058878-2804-45EA-B5D5-AC934D2984E2}" type="presParOf" srcId="{6E180A6E-C39B-4677-AD5E-DCB15F8D3CE3}" destId="{39CF4A37-7AA1-40DE-8567-CD03F0907793}" srcOrd="0" destOrd="0" presId="urn:microsoft.com/office/officeart/2005/8/layout/hList1"/>
    <dgm:cxn modelId="{AADB01E4-374D-4777-A292-90C277BADC73}" type="presParOf" srcId="{39CF4A37-7AA1-40DE-8567-CD03F0907793}" destId="{3F63EEE6-3388-43EA-ADE9-D96158A32D47}" srcOrd="0" destOrd="0" presId="urn:microsoft.com/office/officeart/2005/8/layout/hList1"/>
    <dgm:cxn modelId="{4EF34269-B018-4A2D-9BA4-6DD062549E7B}" type="presParOf" srcId="{39CF4A37-7AA1-40DE-8567-CD03F0907793}" destId="{AE591530-3866-402E-86E0-474BE53A2815}" srcOrd="1" destOrd="0" presId="urn:microsoft.com/office/officeart/2005/8/layout/hList1"/>
    <dgm:cxn modelId="{3A20994C-51DA-42EA-9251-E14BB2BDC751}" type="presParOf" srcId="{6E180A6E-C39B-4677-AD5E-DCB15F8D3CE3}" destId="{BF853901-F322-4414-B649-27A098E47539}" srcOrd="1" destOrd="0" presId="urn:microsoft.com/office/officeart/2005/8/layout/hList1"/>
    <dgm:cxn modelId="{79814B8F-B031-4D11-8335-1C9F52FDCC52}" type="presParOf" srcId="{6E180A6E-C39B-4677-AD5E-DCB15F8D3CE3}" destId="{5C6D4E65-6DAB-4F48-90C1-7560E85BC49D}" srcOrd="2" destOrd="0" presId="urn:microsoft.com/office/officeart/2005/8/layout/hList1"/>
    <dgm:cxn modelId="{D0473F8E-52E9-427F-BE86-F964753F3487}" type="presParOf" srcId="{5C6D4E65-6DAB-4F48-90C1-7560E85BC49D}" destId="{5BEEFE54-43D2-4781-BE8E-1F7D46CA6350}" srcOrd="0" destOrd="0" presId="urn:microsoft.com/office/officeart/2005/8/layout/hList1"/>
    <dgm:cxn modelId="{81F57BAC-D57D-4AEF-9957-D56B15BB188F}" type="presParOf" srcId="{5C6D4E65-6DAB-4F48-90C1-7560E85BC49D}" destId="{B4F58840-6364-46F9-85D5-3C698CE7D6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BAA64-9A90-4CF4-A8B2-FC5030A8B113}" type="doc">
      <dgm:prSet loTypeId="urn:microsoft.com/office/officeart/2005/8/layout/chevron2" loCatId="list" qsTypeId="urn:microsoft.com/office/officeart/2005/8/quickstyle/simple1#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3CE7A53-93B8-4140-B7B8-31EDAAF59AE7}">
      <dgm:prSet phldrT="[Text]"/>
      <dgm:spPr/>
      <dgm:t>
        <a:bodyPr/>
        <a:lstStyle/>
        <a:p>
          <a:r>
            <a:rPr lang="en-US" dirty="0" smtClean="0"/>
            <a:t>Rome made unrealistic demands of Carthage</a:t>
          </a:r>
          <a:endParaRPr lang="en-US" dirty="0"/>
        </a:p>
      </dgm:t>
    </dgm:pt>
    <dgm:pt modelId="{CAD6CAC8-C14B-46CB-A4F8-42A680529FBC}" type="parTrans" cxnId="{037B092B-2576-434D-80C9-71938F8B5CF0}">
      <dgm:prSet/>
      <dgm:spPr/>
      <dgm:t>
        <a:bodyPr/>
        <a:lstStyle/>
        <a:p>
          <a:endParaRPr lang="en-US"/>
        </a:p>
      </dgm:t>
    </dgm:pt>
    <dgm:pt modelId="{05CB0100-10C3-479F-8AA5-44A61A91E9D2}" type="sibTrans" cxnId="{037B092B-2576-434D-80C9-71938F8B5CF0}">
      <dgm:prSet/>
      <dgm:spPr/>
      <dgm:t>
        <a:bodyPr/>
        <a:lstStyle/>
        <a:p>
          <a:endParaRPr lang="en-US"/>
        </a:p>
      </dgm:t>
    </dgm:pt>
    <dgm:pt modelId="{420881DB-B426-4800-82BE-82292EEF47D5}">
      <dgm:prSet phldrT="[Text]"/>
      <dgm:spPr/>
      <dgm:t>
        <a:bodyPr/>
        <a:lstStyle/>
        <a:p>
          <a:r>
            <a:rPr lang="en-US" dirty="0" smtClean="0"/>
            <a:t>Carthage refused</a:t>
          </a:r>
          <a:endParaRPr lang="en-US" dirty="0"/>
        </a:p>
      </dgm:t>
    </dgm:pt>
    <dgm:pt modelId="{9BF59E52-4FE1-4A08-A0E3-D5826BC8C153}" type="parTrans" cxnId="{640A35C5-3D60-4D94-ACB1-8771939C67AB}">
      <dgm:prSet/>
      <dgm:spPr/>
      <dgm:t>
        <a:bodyPr/>
        <a:lstStyle/>
        <a:p>
          <a:endParaRPr lang="en-US"/>
        </a:p>
      </dgm:t>
    </dgm:pt>
    <dgm:pt modelId="{79939CFA-9F8C-4CD8-B560-28916F0DCEE4}" type="sibTrans" cxnId="{640A35C5-3D60-4D94-ACB1-8771939C67AB}">
      <dgm:prSet/>
      <dgm:spPr/>
      <dgm:t>
        <a:bodyPr/>
        <a:lstStyle/>
        <a:p>
          <a:endParaRPr lang="en-US"/>
        </a:p>
      </dgm:t>
    </dgm:pt>
    <dgm:pt modelId="{F2FD0620-62BE-4D76-AE39-9EB3815E80E6}">
      <dgm:prSet phldrT="[Text]"/>
      <dgm:spPr/>
      <dgm:t>
        <a:bodyPr/>
        <a:lstStyle/>
        <a:p>
          <a:r>
            <a:rPr lang="en-US" dirty="0" smtClean="0"/>
            <a:t>Carthage had no mercenaries</a:t>
          </a:r>
          <a:endParaRPr lang="en-US" dirty="0"/>
        </a:p>
      </dgm:t>
    </dgm:pt>
    <dgm:pt modelId="{1AEAF0F4-240F-487F-BCAD-8C30ED1F6475}" type="parTrans" cxnId="{3615DF86-8A7E-400F-A8F2-32A96C653CA3}">
      <dgm:prSet/>
      <dgm:spPr/>
      <dgm:t>
        <a:bodyPr/>
        <a:lstStyle/>
        <a:p>
          <a:endParaRPr lang="en-US"/>
        </a:p>
      </dgm:t>
    </dgm:pt>
    <dgm:pt modelId="{DFD28964-24EE-46E5-9C17-40F80789BA34}" type="sibTrans" cxnId="{3615DF86-8A7E-400F-A8F2-32A96C653CA3}">
      <dgm:prSet/>
      <dgm:spPr/>
      <dgm:t>
        <a:bodyPr/>
        <a:lstStyle/>
        <a:p>
          <a:endParaRPr lang="en-US"/>
        </a:p>
      </dgm:t>
    </dgm:pt>
    <dgm:pt modelId="{BCB65086-9546-4A02-926B-7EC9E1C382F0}">
      <dgm:prSet phldrT="[Text]"/>
      <dgm:spPr/>
      <dgm:t>
        <a:bodyPr/>
        <a:lstStyle/>
        <a:p>
          <a:r>
            <a:rPr lang="en-US" dirty="0" smtClean="0"/>
            <a:t>Romans laid siege to Carthage</a:t>
          </a:r>
          <a:endParaRPr lang="en-US" dirty="0"/>
        </a:p>
      </dgm:t>
    </dgm:pt>
    <dgm:pt modelId="{AAC61706-6B35-44CB-ACAB-1A29280A8C99}" type="parTrans" cxnId="{64AF5D61-0C33-4078-A594-5A3CC98FB8CA}">
      <dgm:prSet/>
      <dgm:spPr/>
      <dgm:t>
        <a:bodyPr/>
        <a:lstStyle/>
        <a:p>
          <a:endParaRPr lang="en-US"/>
        </a:p>
      </dgm:t>
    </dgm:pt>
    <dgm:pt modelId="{18C44581-04DC-43AB-B0B0-96172EFB8F19}" type="sibTrans" cxnId="{64AF5D61-0C33-4078-A594-5A3CC98FB8CA}">
      <dgm:prSet/>
      <dgm:spPr/>
      <dgm:t>
        <a:bodyPr/>
        <a:lstStyle/>
        <a:p>
          <a:endParaRPr lang="en-US"/>
        </a:p>
      </dgm:t>
    </dgm:pt>
    <dgm:pt modelId="{8DE4A41A-6AE9-4B31-834D-422658737E56}">
      <dgm:prSet phldrT="[Text]"/>
      <dgm:spPr/>
      <dgm:t>
        <a:bodyPr/>
        <a:lstStyle/>
        <a:p>
          <a:r>
            <a:rPr lang="en-US" dirty="0" smtClean="0"/>
            <a:t>Roman siege was successful</a:t>
          </a:r>
          <a:endParaRPr lang="en-US" dirty="0"/>
        </a:p>
      </dgm:t>
    </dgm:pt>
    <dgm:pt modelId="{BB371993-B1B3-40C3-A7E8-F94DC1C546DC}" type="parTrans" cxnId="{53791313-7620-4C76-A011-4BF844BCDF6C}">
      <dgm:prSet/>
      <dgm:spPr/>
      <dgm:t>
        <a:bodyPr/>
        <a:lstStyle/>
        <a:p>
          <a:endParaRPr lang="en-US"/>
        </a:p>
      </dgm:t>
    </dgm:pt>
    <dgm:pt modelId="{6873A628-A5B0-4469-A0B5-B6D87ABCFF49}" type="sibTrans" cxnId="{53791313-7620-4C76-A011-4BF844BCDF6C}">
      <dgm:prSet/>
      <dgm:spPr/>
      <dgm:t>
        <a:bodyPr/>
        <a:lstStyle/>
        <a:p>
          <a:endParaRPr lang="en-US"/>
        </a:p>
      </dgm:t>
    </dgm:pt>
    <dgm:pt modelId="{16249F6A-82BA-4F24-8AF3-033788D21F4C}">
      <dgm:prSet/>
      <dgm:spPr/>
      <dgm:t>
        <a:bodyPr/>
        <a:lstStyle/>
        <a:p>
          <a:r>
            <a:rPr lang="en-US" dirty="0" smtClean="0"/>
            <a:t>300 noble children to be given to Rome as hostages</a:t>
          </a:r>
        </a:p>
      </dgm:t>
    </dgm:pt>
    <dgm:pt modelId="{68CE68A9-F6AE-4DFA-847E-50727E054552}" type="parTrans" cxnId="{F643EF5E-BBC0-41E2-A30C-9BE808553B38}">
      <dgm:prSet/>
      <dgm:spPr/>
      <dgm:t>
        <a:bodyPr/>
        <a:lstStyle/>
        <a:p>
          <a:endParaRPr lang="en-US"/>
        </a:p>
      </dgm:t>
    </dgm:pt>
    <dgm:pt modelId="{29CC364E-3DDF-4A96-B842-200D4FBF8547}" type="sibTrans" cxnId="{F643EF5E-BBC0-41E2-A30C-9BE808553B38}">
      <dgm:prSet/>
      <dgm:spPr/>
      <dgm:t>
        <a:bodyPr/>
        <a:lstStyle/>
        <a:p>
          <a:endParaRPr lang="en-US"/>
        </a:p>
      </dgm:t>
    </dgm:pt>
    <dgm:pt modelId="{E410B091-21F5-4D83-B68C-40A4585E4F56}">
      <dgm:prSet/>
      <dgm:spPr/>
      <dgm:t>
        <a:bodyPr/>
        <a:lstStyle/>
        <a:p>
          <a:r>
            <a:rPr lang="en-US" dirty="0" smtClean="0"/>
            <a:t>Carthage to be destroyed and rebuilt away from the coast</a:t>
          </a:r>
        </a:p>
      </dgm:t>
    </dgm:pt>
    <dgm:pt modelId="{E4D2DD34-FF98-493E-84C3-D4B4ABBFC7BE}" type="parTrans" cxnId="{33D80B84-A22B-4244-A4F9-1551C9E3249A}">
      <dgm:prSet/>
      <dgm:spPr/>
      <dgm:t>
        <a:bodyPr/>
        <a:lstStyle/>
        <a:p>
          <a:endParaRPr lang="en-US"/>
        </a:p>
      </dgm:t>
    </dgm:pt>
    <dgm:pt modelId="{64129C2B-173D-4EDB-9365-A8F4C9610B18}" type="sibTrans" cxnId="{33D80B84-A22B-4244-A4F9-1551C9E3249A}">
      <dgm:prSet/>
      <dgm:spPr/>
      <dgm:t>
        <a:bodyPr/>
        <a:lstStyle/>
        <a:p>
          <a:endParaRPr lang="en-US"/>
        </a:p>
      </dgm:t>
    </dgm:pt>
    <dgm:pt modelId="{D79248B3-F914-4D52-B754-3E7AAD91B7D5}">
      <dgm:prSet phldrT="[Text]"/>
      <dgm:spPr/>
      <dgm:t>
        <a:bodyPr/>
        <a:lstStyle/>
        <a:p>
          <a:r>
            <a:rPr lang="en-US" dirty="0" smtClean="0"/>
            <a:t>Forced to defend their own city</a:t>
          </a:r>
          <a:endParaRPr lang="en-US" dirty="0"/>
        </a:p>
      </dgm:t>
    </dgm:pt>
    <dgm:pt modelId="{33DC21AF-57A5-4AAA-9B9C-D12326E657B1}" type="parTrans" cxnId="{EE369A5E-5CEC-403B-884B-FB82D5155E0D}">
      <dgm:prSet/>
      <dgm:spPr/>
      <dgm:t>
        <a:bodyPr/>
        <a:lstStyle/>
        <a:p>
          <a:endParaRPr lang="en-US"/>
        </a:p>
      </dgm:t>
    </dgm:pt>
    <dgm:pt modelId="{473E866F-6D84-40FB-BC39-AA161A197C67}" type="sibTrans" cxnId="{EE369A5E-5CEC-403B-884B-FB82D5155E0D}">
      <dgm:prSet/>
      <dgm:spPr/>
      <dgm:t>
        <a:bodyPr/>
        <a:lstStyle/>
        <a:p>
          <a:endParaRPr lang="en-US"/>
        </a:p>
      </dgm:t>
    </dgm:pt>
    <dgm:pt modelId="{5634EB1E-CECE-412B-A316-C7EA4BC73CB6}">
      <dgm:prSet phldrT="[Text]"/>
      <dgm:spPr/>
      <dgm:t>
        <a:bodyPr/>
        <a:lstStyle/>
        <a:p>
          <a:r>
            <a:rPr lang="en-US" dirty="0" smtClean="0"/>
            <a:t>Romans burnt Carthage to the ground – became Roman province</a:t>
          </a:r>
          <a:endParaRPr lang="en-US" dirty="0"/>
        </a:p>
      </dgm:t>
    </dgm:pt>
    <dgm:pt modelId="{2793CBF0-12F7-4DEB-9CCB-435D98864483}" type="parTrans" cxnId="{A34A7987-DEA9-43F8-B5DC-F845F76F0CB6}">
      <dgm:prSet/>
      <dgm:spPr/>
      <dgm:t>
        <a:bodyPr/>
        <a:lstStyle/>
        <a:p>
          <a:endParaRPr lang="en-US"/>
        </a:p>
      </dgm:t>
    </dgm:pt>
    <dgm:pt modelId="{73CF7204-560E-4381-9045-23632931AE70}" type="sibTrans" cxnId="{A34A7987-DEA9-43F8-B5DC-F845F76F0CB6}">
      <dgm:prSet/>
      <dgm:spPr/>
      <dgm:t>
        <a:bodyPr/>
        <a:lstStyle/>
        <a:p>
          <a:endParaRPr lang="en-US"/>
        </a:p>
      </dgm:t>
    </dgm:pt>
    <dgm:pt modelId="{AA528D47-6885-47B1-8AA9-2BD41002839A}">
      <dgm:prSet phldrT="[Text]"/>
      <dgm:spPr/>
      <dgm:t>
        <a:bodyPr/>
        <a:lstStyle/>
        <a:p>
          <a:r>
            <a:rPr lang="en-US" dirty="0" smtClean="0"/>
            <a:t>Men killed; women and children sold into slavery</a:t>
          </a:r>
          <a:endParaRPr lang="en-US" dirty="0"/>
        </a:p>
      </dgm:t>
    </dgm:pt>
    <dgm:pt modelId="{7E50C80C-85D2-4FB7-B669-C19812BD0341}" type="parTrans" cxnId="{135D5B85-AB6D-4FC0-8BC5-158A8DBD3FB0}">
      <dgm:prSet/>
      <dgm:spPr/>
      <dgm:t>
        <a:bodyPr/>
        <a:lstStyle/>
        <a:p>
          <a:endParaRPr lang="en-US"/>
        </a:p>
      </dgm:t>
    </dgm:pt>
    <dgm:pt modelId="{8F7BE88B-A316-4504-8A29-80326BA57A5C}" type="sibTrans" cxnId="{135D5B85-AB6D-4FC0-8BC5-158A8DBD3FB0}">
      <dgm:prSet/>
      <dgm:spPr/>
      <dgm:t>
        <a:bodyPr/>
        <a:lstStyle/>
        <a:p>
          <a:endParaRPr lang="en-US"/>
        </a:p>
      </dgm:t>
    </dgm:pt>
    <dgm:pt modelId="{F5893FCD-D146-4DFF-B342-0460596CFF1C}" type="pres">
      <dgm:prSet presAssocID="{4C4BAA64-9A90-4CF4-A8B2-FC5030A8B1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3959423-E7BE-4052-9E56-C0B8F90118C7}" type="pres">
      <dgm:prSet presAssocID="{03CE7A53-93B8-4140-B7B8-31EDAAF59AE7}" presName="composite" presStyleCnt="0"/>
      <dgm:spPr/>
    </dgm:pt>
    <dgm:pt modelId="{7C114D22-7A5B-4DD7-B661-50122A11DE85}" type="pres">
      <dgm:prSet presAssocID="{03CE7A53-93B8-4140-B7B8-31EDAAF59A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279EA92-4146-4D5C-8777-88A977A4F1E3}" type="pres">
      <dgm:prSet presAssocID="{03CE7A53-93B8-4140-B7B8-31EDAAF59A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F49D6-C8A7-4675-9DC3-D08266BCAA70}" type="pres">
      <dgm:prSet presAssocID="{05CB0100-10C3-479F-8AA5-44A61A91E9D2}" presName="sp" presStyleCnt="0"/>
      <dgm:spPr/>
    </dgm:pt>
    <dgm:pt modelId="{BB0C887B-42A8-4EAC-B512-78982AD183E1}" type="pres">
      <dgm:prSet presAssocID="{420881DB-B426-4800-82BE-82292EEF47D5}" presName="composite" presStyleCnt="0"/>
      <dgm:spPr/>
    </dgm:pt>
    <dgm:pt modelId="{DDCCC407-901A-4BCD-AEAD-4525C0F896AE}" type="pres">
      <dgm:prSet presAssocID="{420881DB-B426-4800-82BE-82292EEF47D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B93EE-01B5-4EE7-8185-C9BECA9E4250}" type="pres">
      <dgm:prSet presAssocID="{420881DB-B426-4800-82BE-82292EEF47D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D8B31-5957-46DD-A151-41F3E34E9F07}" type="pres">
      <dgm:prSet presAssocID="{79939CFA-9F8C-4CD8-B560-28916F0DCEE4}" presName="sp" presStyleCnt="0"/>
      <dgm:spPr/>
    </dgm:pt>
    <dgm:pt modelId="{D6F7FF9C-3373-4C84-99B6-C23377FD2E9C}" type="pres">
      <dgm:prSet presAssocID="{BCB65086-9546-4A02-926B-7EC9E1C382F0}" presName="composite" presStyleCnt="0"/>
      <dgm:spPr/>
    </dgm:pt>
    <dgm:pt modelId="{93B947FF-83C9-48E1-8A79-BD46A8C20770}" type="pres">
      <dgm:prSet presAssocID="{BCB65086-9546-4A02-926B-7EC9E1C382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4A535-D3C8-4CAF-9636-3BD924652408}" type="pres">
      <dgm:prSet presAssocID="{BCB65086-9546-4A02-926B-7EC9E1C382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A7987-DEA9-43F8-B5DC-F845F76F0CB6}" srcId="{BCB65086-9546-4A02-926B-7EC9E1C382F0}" destId="{5634EB1E-CECE-412B-A316-C7EA4BC73CB6}" srcOrd="1" destOrd="0" parTransId="{2793CBF0-12F7-4DEB-9CCB-435D98864483}" sibTransId="{73CF7204-560E-4381-9045-23632931AE70}"/>
    <dgm:cxn modelId="{33D80B84-A22B-4244-A4F9-1551C9E3249A}" srcId="{03CE7A53-93B8-4140-B7B8-31EDAAF59AE7}" destId="{E410B091-21F5-4D83-B68C-40A4585E4F56}" srcOrd="1" destOrd="0" parTransId="{E4D2DD34-FF98-493E-84C3-D4B4ABBFC7BE}" sibTransId="{64129C2B-173D-4EDB-9365-A8F4C9610B18}"/>
    <dgm:cxn modelId="{06062670-A978-4ABA-8AA8-B68432FDA48D}" type="presOf" srcId="{16249F6A-82BA-4F24-8AF3-033788D21F4C}" destId="{2279EA92-4146-4D5C-8777-88A977A4F1E3}" srcOrd="0" destOrd="0" presId="urn:microsoft.com/office/officeart/2005/8/layout/chevron2"/>
    <dgm:cxn modelId="{21A3066E-BBE5-4A31-B769-D2C527CE7432}" type="presOf" srcId="{8DE4A41A-6AE9-4B31-834D-422658737E56}" destId="{E104A535-D3C8-4CAF-9636-3BD924652408}" srcOrd="0" destOrd="0" presId="urn:microsoft.com/office/officeart/2005/8/layout/chevron2"/>
    <dgm:cxn modelId="{CC999225-A57B-4FC1-BF3A-3A90BFDE237A}" type="presOf" srcId="{5634EB1E-CECE-412B-A316-C7EA4BC73CB6}" destId="{E104A535-D3C8-4CAF-9636-3BD924652408}" srcOrd="0" destOrd="1" presId="urn:microsoft.com/office/officeart/2005/8/layout/chevron2"/>
    <dgm:cxn modelId="{A42B2CD3-8060-4199-BE0B-DB250BFAD0B9}" type="presOf" srcId="{420881DB-B426-4800-82BE-82292EEF47D5}" destId="{DDCCC407-901A-4BCD-AEAD-4525C0F896AE}" srcOrd="0" destOrd="0" presId="urn:microsoft.com/office/officeart/2005/8/layout/chevron2"/>
    <dgm:cxn modelId="{53791313-7620-4C76-A011-4BF844BCDF6C}" srcId="{BCB65086-9546-4A02-926B-7EC9E1C382F0}" destId="{8DE4A41A-6AE9-4B31-834D-422658737E56}" srcOrd="0" destOrd="0" parTransId="{BB371993-B1B3-40C3-A7E8-F94DC1C546DC}" sibTransId="{6873A628-A5B0-4469-A0B5-B6D87ABCFF49}"/>
    <dgm:cxn modelId="{47DE7CCA-C894-4294-95A4-F8050331B7B1}" type="presOf" srcId="{AA528D47-6885-47B1-8AA9-2BD41002839A}" destId="{E104A535-D3C8-4CAF-9636-3BD924652408}" srcOrd="0" destOrd="2" presId="urn:microsoft.com/office/officeart/2005/8/layout/chevron2"/>
    <dgm:cxn modelId="{E0B218F3-C125-4735-8AF2-19E85EE4D771}" type="presOf" srcId="{03CE7A53-93B8-4140-B7B8-31EDAAF59AE7}" destId="{7C114D22-7A5B-4DD7-B661-50122A11DE85}" srcOrd="0" destOrd="0" presId="urn:microsoft.com/office/officeart/2005/8/layout/chevron2"/>
    <dgm:cxn modelId="{640A35C5-3D60-4D94-ACB1-8771939C67AB}" srcId="{4C4BAA64-9A90-4CF4-A8B2-FC5030A8B113}" destId="{420881DB-B426-4800-82BE-82292EEF47D5}" srcOrd="1" destOrd="0" parTransId="{9BF59E52-4FE1-4A08-A0E3-D5826BC8C153}" sibTransId="{79939CFA-9F8C-4CD8-B560-28916F0DCEE4}"/>
    <dgm:cxn modelId="{1ED82674-A247-44F8-B087-D7827F0E6BBD}" type="presOf" srcId="{F2FD0620-62BE-4D76-AE39-9EB3815E80E6}" destId="{00FB93EE-01B5-4EE7-8185-C9BECA9E4250}" srcOrd="0" destOrd="0" presId="urn:microsoft.com/office/officeart/2005/8/layout/chevron2"/>
    <dgm:cxn modelId="{037B092B-2576-434D-80C9-71938F8B5CF0}" srcId="{4C4BAA64-9A90-4CF4-A8B2-FC5030A8B113}" destId="{03CE7A53-93B8-4140-B7B8-31EDAAF59AE7}" srcOrd="0" destOrd="0" parTransId="{CAD6CAC8-C14B-46CB-A4F8-42A680529FBC}" sibTransId="{05CB0100-10C3-479F-8AA5-44A61A91E9D2}"/>
    <dgm:cxn modelId="{F643EF5E-BBC0-41E2-A30C-9BE808553B38}" srcId="{03CE7A53-93B8-4140-B7B8-31EDAAF59AE7}" destId="{16249F6A-82BA-4F24-8AF3-033788D21F4C}" srcOrd="0" destOrd="0" parTransId="{68CE68A9-F6AE-4DFA-847E-50727E054552}" sibTransId="{29CC364E-3DDF-4A96-B842-200D4FBF8547}"/>
    <dgm:cxn modelId="{64AF5D61-0C33-4078-A594-5A3CC98FB8CA}" srcId="{4C4BAA64-9A90-4CF4-A8B2-FC5030A8B113}" destId="{BCB65086-9546-4A02-926B-7EC9E1C382F0}" srcOrd="2" destOrd="0" parTransId="{AAC61706-6B35-44CB-ACAB-1A29280A8C99}" sibTransId="{18C44581-04DC-43AB-B0B0-96172EFB8F19}"/>
    <dgm:cxn modelId="{3615DF86-8A7E-400F-A8F2-32A96C653CA3}" srcId="{420881DB-B426-4800-82BE-82292EEF47D5}" destId="{F2FD0620-62BE-4D76-AE39-9EB3815E80E6}" srcOrd="0" destOrd="0" parTransId="{1AEAF0F4-240F-487F-BCAD-8C30ED1F6475}" sibTransId="{DFD28964-24EE-46E5-9C17-40F80789BA34}"/>
    <dgm:cxn modelId="{8C4F757A-2A84-4316-90DD-6E7F62AD3322}" type="presOf" srcId="{4C4BAA64-9A90-4CF4-A8B2-FC5030A8B113}" destId="{F5893FCD-D146-4DFF-B342-0460596CFF1C}" srcOrd="0" destOrd="0" presId="urn:microsoft.com/office/officeart/2005/8/layout/chevron2"/>
    <dgm:cxn modelId="{8000B0CC-943D-462E-B59C-5FEB03A3069E}" type="presOf" srcId="{E410B091-21F5-4D83-B68C-40A4585E4F56}" destId="{2279EA92-4146-4D5C-8777-88A977A4F1E3}" srcOrd="0" destOrd="1" presId="urn:microsoft.com/office/officeart/2005/8/layout/chevron2"/>
    <dgm:cxn modelId="{EE369A5E-5CEC-403B-884B-FB82D5155E0D}" srcId="{420881DB-B426-4800-82BE-82292EEF47D5}" destId="{D79248B3-F914-4D52-B754-3E7AAD91B7D5}" srcOrd="1" destOrd="0" parTransId="{33DC21AF-57A5-4AAA-9B9C-D12326E657B1}" sibTransId="{473E866F-6D84-40FB-BC39-AA161A197C67}"/>
    <dgm:cxn modelId="{D5A7FD1F-2C85-4332-9437-9A9140D99B51}" type="presOf" srcId="{BCB65086-9546-4A02-926B-7EC9E1C382F0}" destId="{93B947FF-83C9-48E1-8A79-BD46A8C20770}" srcOrd="0" destOrd="0" presId="urn:microsoft.com/office/officeart/2005/8/layout/chevron2"/>
    <dgm:cxn modelId="{C30670A6-2E35-41C8-A696-A46E3BCDC015}" type="presOf" srcId="{D79248B3-F914-4D52-B754-3E7AAD91B7D5}" destId="{00FB93EE-01B5-4EE7-8185-C9BECA9E4250}" srcOrd="0" destOrd="1" presId="urn:microsoft.com/office/officeart/2005/8/layout/chevron2"/>
    <dgm:cxn modelId="{135D5B85-AB6D-4FC0-8BC5-158A8DBD3FB0}" srcId="{BCB65086-9546-4A02-926B-7EC9E1C382F0}" destId="{AA528D47-6885-47B1-8AA9-2BD41002839A}" srcOrd="2" destOrd="0" parTransId="{7E50C80C-85D2-4FB7-B669-C19812BD0341}" sibTransId="{8F7BE88B-A316-4504-8A29-80326BA57A5C}"/>
    <dgm:cxn modelId="{5FA9A53C-7CD3-4AA9-98D7-D3B0814EDD1F}" type="presParOf" srcId="{F5893FCD-D146-4DFF-B342-0460596CFF1C}" destId="{B3959423-E7BE-4052-9E56-C0B8F90118C7}" srcOrd="0" destOrd="0" presId="urn:microsoft.com/office/officeart/2005/8/layout/chevron2"/>
    <dgm:cxn modelId="{FAD66C4B-DD14-42CA-A6A1-71F3E1AFAFAF}" type="presParOf" srcId="{B3959423-E7BE-4052-9E56-C0B8F90118C7}" destId="{7C114D22-7A5B-4DD7-B661-50122A11DE85}" srcOrd="0" destOrd="0" presId="urn:microsoft.com/office/officeart/2005/8/layout/chevron2"/>
    <dgm:cxn modelId="{D0A602EA-4895-4D2D-A855-D536D95CAEE9}" type="presParOf" srcId="{B3959423-E7BE-4052-9E56-C0B8F90118C7}" destId="{2279EA92-4146-4D5C-8777-88A977A4F1E3}" srcOrd="1" destOrd="0" presId="urn:microsoft.com/office/officeart/2005/8/layout/chevron2"/>
    <dgm:cxn modelId="{B6160DBA-56CA-451A-B48A-6FD8CD0C5DAC}" type="presParOf" srcId="{F5893FCD-D146-4DFF-B342-0460596CFF1C}" destId="{F6BF49D6-C8A7-4675-9DC3-D08266BCAA70}" srcOrd="1" destOrd="0" presId="urn:microsoft.com/office/officeart/2005/8/layout/chevron2"/>
    <dgm:cxn modelId="{AA0CF8C0-1623-4822-A91D-6326C78375C1}" type="presParOf" srcId="{F5893FCD-D146-4DFF-B342-0460596CFF1C}" destId="{BB0C887B-42A8-4EAC-B512-78982AD183E1}" srcOrd="2" destOrd="0" presId="urn:microsoft.com/office/officeart/2005/8/layout/chevron2"/>
    <dgm:cxn modelId="{1B4F2DE8-C4F5-4F04-B017-FC6B5055C90C}" type="presParOf" srcId="{BB0C887B-42A8-4EAC-B512-78982AD183E1}" destId="{DDCCC407-901A-4BCD-AEAD-4525C0F896AE}" srcOrd="0" destOrd="0" presId="urn:microsoft.com/office/officeart/2005/8/layout/chevron2"/>
    <dgm:cxn modelId="{BC916735-2262-44F0-A528-3DB74E0EA62E}" type="presParOf" srcId="{BB0C887B-42A8-4EAC-B512-78982AD183E1}" destId="{00FB93EE-01B5-4EE7-8185-C9BECA9E4250}" srcOrd="1" destOrd="0" presId="urn:microsoft.com/office/officeart/2005/8/layout/chevron2"/>
    <dgm:cxn modelId="{5E82660C-DE99-4712-91B8-30292F03A3E8}" type="presParOf" srcId="{F5893FCD-D146-4DFF-B342-0460596CFF1C}" destId="{931D8B31-5957-46DD-A151-41F3E34E9F07}" srcOrd="3" destOrd="0" presId="urn:microsoft.com/office/officeart/2005/8/layout/chevron2"/>
    <dgm:cxn modelId="{557070EA-88A6-4FDE-B7AB-5B4B67CC8D2A}" type="presParOf" srcId="{F5893FCD-D146-4DFF-B342-0460596CFF1C}" destId="{D6F7FF9C-3373-4C84-99B6-C23377FD2E9C}" srcOrd="4" destOrd="0" presId="urn:microsoft.com/office/officeart/2005/8/layout/chevron2"/>
    <dgm:cxn modelId="{027AAD30-7388-4494-A0E8-D15176E95783}" type="presParOf" srcId="{D6F7FF9C-3373-4C84-99B6-C23377FD2E9C}" destId="{93B947FF-83C9-48E1-8A79-BD46A8C20770}" srcOrd="0" destOrd="0" presId="urn:microsoft.com/office/officeart/2005/8/layout/chevron2"/>
    <dgm:cxn modelId="{8BF2F353-3740-4FD7-AD56-F9AF95F9168E}" type="presParOf" srcId="{D6F7FF9C-3373-4C84-99B6-C23377FD2E9C}" destId="{E104A535-D3C8-4CAF-9636-3BD9246524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E76E1A-9492-4831-ACEE-5C4EA8165272}" type="doc">
      <dgm:prSet loTypeId="urn:microsoft.com/office/officeart/2005/8/layout/hList3" loCatId="list" qsTypeId="urn:microsoft.com/office/officeart/2005/8/quickstyle/simple1#6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101EB26-E2F6-4626-AA79-8C17AF9A8E89}">
      <dgm:prSet phldrT="[Text]"/>
      <dgm:spPr/>
      <dgm:t>
        <a:bodyPr/>
        <a:lstStyle/>
        <a:p>
          <a:r>
            <a:rPr lang="en-US" dirty="0" smtClean="0"/>
            <a:t>Results of the Punic Wars: During and After</a:t>
          </a:r>
          <a:endParaRPr lang="en-US" dirty="0"/>
        </a:p>
      </dgm:t>
    </dgm:pt>
    <dgm:pt modelId="{9C747E8A-8AA2-468D-9452-F99D96984694}" type="parTrans" cxnId="{AE643DBF-2BEF-4EEA-A958-16E6B6966D32}">
      <dgm:prSet/>
      <dgm:spPr/>
      <dgm:t>
        <a:bodyPr/>
        <a:lstStyle/>
        <a:p>
          <a:endParaRPr lang="en-US"/>
        </a:p>
      </dgm:t>
    </dgm:pt>
    <dgm:pt modelId="{001DF0DE-F411-4A46-99CE-EB355B6B841B}" type="sibTrans" cxnId="{AE643DBF-2BEF-4EEA-A958-16E6B6966D32}">
      <dgm:prSet/>
      <dgm:spPr/>
      <dgm:t>
        <a:bodyPr/>
        <a:lstStyle/>
        <a:p>
          <a:endParaRPr lang="en-US"/>
        </a:p>
      </dgm:t>
    </dgm:pt>
    <dgm:pt modelId="{04C582BE-DA5F-4613-BF87-0E1BF9F22E33}">
      <dgm:prSet phldrT="[Text]"/>
      <dgm:spPr/>
      <dgm:t>
        <a:bodyPr/>
        <a:lstStyle/>
        <a:p>
          <a:r>
            <a:rPr lang="en-US" dirty="0" smtClean="0"/>
            <a:t>Rome and Carthage had been what you might call the “superpowers” of the Mediterranean at the time</a:t>
          </a:r>
          <a:endParaRPr lang="en-US" dirty="0"/>
        </a:p>
      </dgm:t>
    </dgm:pt>
    <dgm:pt modelId="{A62D8CCD-7879-4865-9012-0F9372ABFE0D}" type="parTrans" cxnId="{FF45A7ED-EFF7-4F5C-A5CB-359C7619D6FC}">
      <dgm:prSet/>
      <dgm:spPr/>
      <dgm:t>
        <a:bodyPr/>
        <a:lstStyle/>
        <a:p>
          <a:endParaRPr lang="en-US"/>
        </a:p>
      </dgm:t>
    </dgm:pt>
    <dgm:pt modelId="{488E33C8-FF2B-4595-BED1-4EBE70FDFAE1}" type="sibTrans" cxnId="{FF45A7ED-EFF7-4F5C-A5CB-359C7619D6FC}">
      <dgm:prSet/>
      <dgm:spPr/>
      <dgm:t>
        <a:bodyPr/>
        <a:lstStyle/>
        <a:p>
          <a:endParaRPr lang="en-US"/>
        </a:p>
      </dgm:t>
    </dgm:pt>
    <dgm:pt modelId="{CA476F1D-D9E3-4C24-B91B-CF23366B70CD}">
      <dgm:prSet phldrT="[Text]"/>
      <dgm:spPr/>
      <dgm:t>
        <a:bodyPr/>
        <a:lstStyle/>
        <a:p>
          <a:r>
            <a:rPr lang="en-US" dirty="0" smtClean="0"/>
            <a:t>Roman control of Macedonia</a:t>
          </a:r>
          <a:endParaRPr lang="en-US" dirty="0"/>
        </a:p>
      </dgm:t>
    </dgm:pt>
    <dgm:pt modelId="{F08670B1-1A35-418F-A13A-BEA3A298112A}" type="parTrans" cxnId="{5C43CCD1-EF0B-4180-AF5C-1899E892FBF5}">
      <dgm:prSet/>
      <dgm:spPr/>
      <dgm:t>
        <a:bodyPr/>
        <a:lstStyle/>
        <a:p>
          <a:endParaRPr lang="en-US"/>
        </a:p>
      </dgm:t>
    </dgm:pt>
    <dgm:pt modelId="{043951A9-614B-45DA-8E3C-34D96FB3308E}" type="sibTrans" cxnId="{5C43CCD1-EF0B-4180-AF5C-1899E892FBF5}">
      <dgm:prSet/>
      <dgm:spPr/>
      <dgm:t>
        <a:bodyPr/>
        <a:lstStyle/>
        <a:p>
          <a:endParaRPr lang="en-US"/>
        </a:p>
      </dgm:t>
    </dgm:pt>
    <dgm:pt modelId="{AFF8D887-879F-4580-B5FE-63A7AE2F4E45}">
      <dgm:prSet phldrT="[Text]"/>
      <dgm:spPr/>
      <dgm:t>
        <a:bodyPr/>
        <a:lstStyle/>
        <a:p>
          <a:r>
            <a:rPr lang="en-US" dirty="0" smtClean="0"/>
            <a:t>Rome went on to conquer the remnants of Alexander the </a:t>
          </a:r>
          <a:r>
            <a:rPr lang="en-US" dirty="0" err="1" smtClean="0"/>
            <a:t>Great’s</a:t>
          </a:r>
          <a:r>
            <a:rPr lang="en-US" dirty="0" smtClean="0"/>
            <a:t> empire in Eurasia</a:t>
          </a:r>
          <a:endParaRPr lang="en-US" dirty="0"/>
        </a:p>
      </dgm:t>
    </dgm:pt>
    <dgm:pt modelId="{BFA02445-4872-47C9-81BE-C40178C04EA4}" type="parTrans" cxnId="{4EDF3AD3-620B-4EDC-B73E-F006A7CBEA1F}">
      <dgm:prSet/>
      <dgm:spPr/>
      <dgm:t>
        <a:bodyPr/>
        <a:lstStyle/>
        <a:p>
          <a:endParaRPr lang="en-US"/>
        </a:p>
      </dgm:t>
    </dgm:pt>
    <dgm:pt modelId="{E9ED0990-8624-425A-A9B7-185FCBAEF589}" type="sibTrans" cxnId="{4EDF3AD3-620B-4EDC-B73E-F006A7CBEA1F}">
      <dgm:prSet/>
      <dgm:spPr/>
      <dgm:t>
        <a:bodyPr/>
        <a:lstStyle/>
        <a:p>
          <a:endParaRPr lang="en-US"/>
        </a:p>
      </dgm:t>
    </dgm:pt>
    <dgm:pt modelId="{0910C76C-7B08-409D-B3F8-313B6ADE6EF4}">
      <dgm:prSet phldrT="[Text]"/>
      <dgm:spPr/>
      <dgm:t>
        <a:bodyPr/>
        <a:lstStyle/>
        <a:p>
          <a:r>
            <a:rPr lang="en-US" dirty="0" smtClean="0"/>
            <a:t>Rome’s defeat of Carthage left Rome as the only remaining “superpower”</a:t>
          </a:r>
          <a:endParaRPr lang="en-US" dirty="0"/>
        </a:p>
      </dgm:t>
    </dgm:pt>
    <dgm:pt modelId="{916F148E-09A8-40D7-AE04-1379A525052D}" type="parTrans" cxnId="{EFB62BAB-1764-48CD-BC28-B21F1A788726}">
      <dgm:prSet/>
      <dgm:spPr/>
      <dgm:t>
        <a:bodyPr/>
        <a:lstStyle/>
        <a:p>
          <a:endParaRPr lang="en-US"/>
        </a:p>
      </dgm:t>
    </dgm:pt>
    <dgm:pt modelId="{E0533A50-AA3C-44DB-B880-F29C0AF9A902}" type="sibTrans" cxnId="{EFB62BAB-1764-48CD-BC28-B21F1A788726}">
      <dgm:prSet/>
      <dgm:spPr/>
      <dgm:t>
        <a:bodyPr/>
        <a:lstStyle/>
        <a:p>
          <a:endParaRPr lang="en-US"/>
        </a:p>
      </dgm:t>
    </dgm:pt>
    <dgm:pt modelId="{3838D4F4-9E85-4679-99D2-FC70885A0B4A}">
      <dgm:prSet phldrT="[Text]"/>
      <dgm:spPr/>
      <dgm:t>
        <a:bodyPr/>
        <a:lstStyle/>
        <a:p>
          <a:r>
            <a:rPr lang="en-US" dirty="0" smtClean="0"/>
            <a:t>It was much easier for Rome to conquer the rest of the Mediterranean once Carthage was out of the way</a:t>
          </a:r>
          <a:endParaRPr lang="en-US" dirty="0"/>
        </a:p>
      </dgm:t>
    </dgm:pt>
    <dgm:pt modelId="{A51812EC-0064-4E9D-BD6C-60C69A593041}" type="parTrans" cxnId="{63938FD1-E944-4661-ADB4-32CEE9213F2C}">
      <dgm:prSet/>
      <dgm:spPr/>
      <dgm:t>
        <a:bodyPr/>
        <a:lstStyle/>
        <a:p>
          <a:endParaRPr lang="en-US"/>
        </a:p>
      </dgm:t>
    </dgm:pt>
    <dgm:pt modelId="{8036F52C-B920-4A1E-8ECD-695501F9FDA8}" type="sibTrans" cxnId="{63938FD1-E944-4661-ADB4-32CEE9213F2C}">
      <dgm:prSet/>
      <dgm:spPr/>
      <dgm:t>
        <a:bodyPr/>
        <a:lstStyle/>
        <a:p>
          <a:endParaRPr lang="en-US"/>
        </a:p>
      </dgm:t>
    </dgm:pt>
    <dgm:pt modelId="{C70D838F-8DF4-47AE-BE53-E852E24BC6CE}">
      <dgm:prSet phldrT="[Text]"/>
      <dgm:spPr/>
      <dgm:t>
        <a:bodyPr/>
        <a:lstStyle/>
        <a:p>
          <a:r>
            <a:rPr lang="en-US" dirty="0" smtClean="0"/>
            <a:t>Hannibal had made an alliance with the Macedonian king</a:t>
          </a:r>
          <a:endParaRPr lang="en-US" dirty="0"/>
        </a:p>
      </dgm:t>
    </dgm:pt>
    <dgm:pt modelId="{F6CF73DF-107B-428D-86DF-0ACD8F929796}" type="parTrans" cxnId="{EA47C9DB-6DA0-43BD-8BF8-48EE1FBFA03D}">
      <dgm:prSet/>
      <dgm:spPr/>
      <dgm:t>
        <a:bodyPr/>
        <a:lstStyle/>
        <a:p>
          <a:endParaRPr lang="en-US"/>
        </a:p>
      </dgm:t>
    </dgm:pt>
    <dgm:pt modelId="{E806303C-A6FF-4F91-AE49-8FE7742A3C6E}" type="sibTrans" cxnId="{EA47C9DB-6DA0-43BD-8BF8-48EE1FBFA03D}">
      <dgm:prSet/>
      <dgm:spPr/>
      <dgm:t>
        <a:bodyPr/>
        <a:lstStyle/>
        <a:p>
          <a:endParaRPr lang="en-US"/>
        </a:p>
      </dgm:t>
    </dgm:pt>
    <dgm:pt modelId="{C9FCC77E-AAD6-48AA-AEDA-CB57FDCEBDC0}">
      <dgm:prSet phldrT="[Text]"/>
      <dgm:spPr/>
      <dgm:t>
        <a:bodyPr/>
        <a:lstStyle/>
        <a:p>
          <a:r>
            <a:rPr lang="en-US" dirty="0" smtClean="0"/>
            <a:t>Rome attacked and defeated Macedonia in 197 BCE</a:t>
          </a:r>
          <a:endParaRPr lang="en-US" dirty="0"/>
        </a:p>
      </dgm:t>
    </dgm:pt>
    <dgm:pt modelId="{0832D724-63B7-4FC8-B0B8-905D043B49E4}" type="parTrans" cxnId="{213090F8-FEFE-45BB-9604-1523137E4ED2}">
      <dgm:prSet/>
      <dgm:spPr/>
      <dgm:t>
        <a:bodyPr/>
        <a:lstStyle/>
        <a:p>
          <a:endParaRPr lang="en-US"/>
        </a:p>
      </dgm:t>
    </dgm:pt>
    <dgm:pt modelId="{BA43F6FD-AA0F-40B1-8D09-D149CAA17167}" type="sibTrans" cxnId="{213090F8-FEFE-45BB-9604-1523137E4ED2}">
      <dgm:prSet/>
      <dgm:spPr/>
      <dgm:t>
        <a:bodyPr/>
        <a:lstStyle/>
        <a:p>
          <a:endParaRPr lang="en-US"/>
        </a:p>
      </dgm:t>
    </dgm:pt>
    <dgm:pt modelId="{D7B746C4-E52E-494F-9555-7CC7A650616F}">
      <dgm:prSet phldrT="[Text]"/>
      <dgm:spPr/>
      <dgm:t>
        <a:bodyPr/>
        <a:lstStyle/>
        <a:p>
          <a:r>
            <a:rPr lang="en-US" dirty="0" smtClean="0"/>
            <a:t>Fighting among the Greek city-states</a:t>
          </a:r>
          <a:endParaRPr lang="en-US" dirty="0"/>
        </a:p>
      </dgm:t>
    </dgm:pt>
    <dgm:pt modelId="{9BBC62E3-C12D-4B48-95B7-5708269DE135}" type="parTrans" cxnId="{605719B8-FC33-41C5-B316-9F1A258D4946}">
      <dgm:prSet/>
      <dgm:spPr/>
      <dgm:t>
        <a:bodyPr/>
        <a:lstStyle/>
        <a:p>
          <a:endParaRPr lang="en-US"/>
        </a:p>
      </dgm:t>
    </dgm:pt>
    <dgm:pt modelId="{15AEE6F0-B409-4086-A181-0BF0DF608D05}" type="sibTrans" cxnId="{605719B8-FC33-41C5-B316-9F1A258D4946}">
      <dgm:prSet/>
      <dgm:spPr/>
      <dgm:t>
        <a:bodyPr/>
        <a:lstStyle/>
        <a:p>
          <a:endParaRPr lang="en-US"/>
        </a:p>
      </dgm:t>
    </dgm:pt>
    <dgm:pt modelId="{D7F6B302-B70B-4868-9929-E30582ED9C65}">
      <dgm:prSet phldrT="[Text]"/>
      <dgm:spPr/>
      <dgm:t>
        <a:bodyPr/>
        <a:lstStyle/>
        <a:p>
          <a:r>
            <a:rPr lang="en-US" dirty="0" smtClean="0"/>
            <a:t>Rome took over, ending Greek independence (146 BCE)</a:t>
          </a:r>
          <a:endParaRPr lang="en-US" dirty="0"/>
        </a:p>
      </dgm:t>
    </dgm:pt>
    <dgm:pt modelId="{7586D8BE-1BC7-434E-A991-742B4CB84A4F}" type="parTrans" cxnId="{740FBFA3-30B4-40F0-A7D3-B22EA8BE9D39}">
      <dgm:prSet/>
      <dgm:spPr/>
      <dgm:t>
        <a:bodyPr/>
        <a:lstStyle/>
        <a:p>
          <a:endParaRPr lang="en-US"/>
        </a:p>
      </dgm:t>
    </dgm:pt>
    <dgm:pt modelId="{72D2E1DF-3587-4C0A-B3E9-0537CED00BB1}" type="sibTrans" cxnId="{740FBFA3-30B4-40F0-A7D3-B22EA8BE9D39}">
      <dgm:prSet/>
      <dgm:spPr/>
      <dgm:t>
        <a:bodyPr/>
        <a:lstStyle/>
        <a:p>
          <a:endParaRPr lang="en-US"/>
        </a:p>
      </dgm:t>
    </dgm:pt>
    <dgm:pt modelId="{598B409C-2FBC-40F0-88E2-4909A0F09EF4}">
      <dgm:prSet phldrT="[Text]"/>
      <dgm:spPr/>
      <dgm:t>
        <a:bodyPr/>
        <a:lstStyle/>
        <a:p>
          <a:r>
            <a:rPr lang="en-US" dirty="0" smtClean="0"/>
            <a:t>Kingdom of Pergamum</a:t>
          </a:r>
          <a:endParaRPr lang="en-US" dirty="0"/>
        </a:p>
      </dgm:t>
    </dgm:pt>
    <dgm:pt modelId="{6DF235FF-874D-4F7D-A248-8A12FFCF9C4C}" type="parTrans" cxnId="{FFFD7B75-C81A-4AE1-BA74-33CCDE86E7FD}">
      <dgm:prSet/>
      <dgm:spPr/>
      <dgm:t>
        <a:bodyPr/>
        <a:lstStyle/>
        <a:p>
          <a:endParaRPr lang="en-US"/>
        </a:p>
      </dgm:t>
    </dgm:pt>
    <dgm:pt modelId="{20C41431-0C1E-422B-A897-810C3C0E89A9}" type="sibTrans" cxnId="{FFFD7B75-C81A-4AE1-BA74-33CCDE86E7FD}">
      <dgm:prSet/>
      <dgm:spPr/>
      <dgm:t>
        <a:bodyPr/>
        <a:lstStyle/>
        <a:p>
          <a:endParaRPr lang="en-US"/>
        </a:p>
      </dgm:t>
    </dgm:pt>
    <dgm:pt modelId="{49D836AC-EF82-46D9-B54D-7E4D28CC65C3}">
      <dgm:prSet phldrT="[Text]"/>
      <dgm:spPr/>
      <dgm:t>
        <a:bodyPr/>
        <a:lstStyle/>
        <a:p>
          <a:r>
            <a:rPr lang="en-US" dirty="0" smtClean="0"/>
            <a:t>In modern-day Turkey</a:t>
          </a:r>
          <a:endParaRPr lang="en-US" dirty="0"/>
        </a:p>
      </dgm:t>
    </dgm:pt>
    <dgm:pt modelId="{8D940AC8-8621-4FB4-A94D-4070A8629C32}" type="parTrans" cxnId="{F0AA32DB-3614-4DBA-BA20-4860113D4653}">
      <dgm:prSet/>
      <dgm:spPr/>
      <dgm:t>
        <a:bodyPr/>
        <a:lstStyle/>
        <a:p>
          <a:endParaRPr lang="en-US"/>
        </a:p>
      </dgm:t>
    </dgm:pt>
    <dgm:pt modelId="{E43C760A-16B2-4AF8-BD09-B88F3C3EFF3C}" type="sibTrans" cxnId="{F0AA32DB-3614-4DBA-BA20-4860113D4653}">
      <dgm:prSet/>
      <dgm:spPr/>
      <dgm:t>
        <a:bodyPr/>
        <a:lstStyle/>
        <a:p>
          <a:endParaRPr lang="en-US"/>
        </a:p>
      </dgm:t>
    </dgm:pt>
    <dgm:pt modelId="{AC007299-7010-405E-8FDB-D3503A7E589A}">
      <dgm:prSet phldrT="[Text]"/>
      <dgm:spPr/>
      <dgm:t>
        <a:bodyPr/>
        <a:lstStyle/>
        <a:p>
          <a:r>
            <a:rPr lang="en-US" dirty="0" smtClean="0"/>
            <a:t>Under Roman rule in 133 BCE</a:t>
          </a:r>
          <a:endParaRPr lang="en-US" dirty="0"/>
        </a:p>
      </dgm:t>
    </dgm:pt>
    <dgm:pt modelId="{FB8695A7-C542-443C-8789-D7EB575F0844}" type="parTrans" cxnId="{C6E0BB85-4304-4817-80C4-32314D1447C6}">
      <dgm:prSet/>
      <dgm:spPr/>
      <dgm:t>
        <a:bodyPr/>
        <a:lstStyle/>
        <a:p>
          <a:endParaRPr lang="en-US"/>
        </a:p>
      </dgm:t>
    </dgm:pt>
    <dgm:pt modelId="{C8FF1B94-25B0-4464-9234-613DC77E1E90}" type="sibTrans" cxnId="{C6E0BB85-4304-4817-80C4-32314D1447C6}">
      <dgm:prSet/>
      <dgm:spPr/>
      <dgm:t>
        <a:bodyPr/>
        <a:lstStyle/>
        <a:p>
          <a:endParaRPr lang="en-US"/>
        </a:p>
      </dgm:t>
    </dgm:pt>
    <dgm:pt modelId="{194C07AA-AB3C-4E66-A91C-7FE85509746E}" type="pres">
      <dgm:prSet presAssocID="{FCE76E1A-9492-4831-ACEE-5C4EA81652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779235C-A43A-4DD6-A074-7D49273E33B6}" type="pres">
      <dgm:prSet presAssocID="{2101EB26-E2F6-4626-AA79-8C17AF9A8E89}" presName="roof" presStyleLbl="dkBgShp" presStyleIdx="0" presStyleCnt="2"/>
      <dgm:spPr/>
      <dgm:t>
        <a:bodyPr/>
        <a:lstStyle/>
        <a:p>
          <a:endParaRPr lang="en-US"/>
        </a:p>
      </dgm:t>
    </dgm:pt>
    <dgm:pt modelId="{03A781BA-24F6-40B8-9E6F-5000B9F0BD13}" type="pres">
      <dgm:prSet presAssocID="{2101EB26-E2F6-4626-AA79-8C17AF9A8E89}" presName="pillars" presStyleCnt="0"/>
      <dgm:spPr/>
    </dgm:pt>
    <dgm:pt modelId="{2E4B2115-388B-4C0A-948B-EAC6235CDAD8}" type="pres">
      <dgm:prSet presAssocID="{2101EB26-E2F6-4626-AA79-8C17AF9A8E8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B3E98-283C-4D69-84FF-32DAC3AE5DBD}" type="pres">
      <dgm:prSet presAssocID="{CA476F1D-D9E3-4C24-B91B-CF23366B70C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746F3-0EDE-42B5-8CD0-C13C36B1AEDA}" type="pres">
      <dgm:prSet presAssocID="{AFF8D887-879F-4580-B5FE-63A7AE2F4E4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7DE1B-A3D3-4B45-B070-7F802C82B7AA}" type="pres">
      <dgm:prSet presAssocID="{2101EB26-E2F6-4626-AA79-8C17AF9A8E89}" presName="base" presStyleLbl="dkBgShp" presStyleIdx="1" presStyleCnt="2"/>
      <dgm:spPr/>
    </dgm:pt>
  </dgm:ptLst>
  <dgm:cxnLst>
    <dgm:cxn modelId="{FFFD7B75-C81A-4AE1-BA74-33CCDE86E7FD}" srcId="{AFF8D887-879F-4580-B5FE-63A7AE2F4E45}" destId="{598B409C-2FBC-40F0-88E2-4909A0F09EF4}" srcOrd="1" destOrd="0" parTransId="{6DF235FF-874D-4F7D-A248-8A12FFCF9C4C}" sibTransId="{20C41431-0C1E-422B-A897-810C3C0E89A9}"/>
    <dgm:cxn modelId="{96445A51-A1EB-4D5C-B086-7EC640C8CA62}" type="presOf" srcId="{AFF8D887-879F-4580-B5FE-63A7AE2F4E45}" destId="{330746F3-0EDE-42B5-8CD0-C13C36B1AEDA}" srcOrd="0" destOrd="0" presId="urn:microsoft.com/office/officeart/2005/8/layout/hList3"/>
    <dgm:cxn modelId="{6A46A281-E00A-4AE3-B4FA-7C2132653B71}" type="presOf" srcId="{FCE76E1A-9492-4831-ACEE-5C4EA8165272}" destId="{194C07AA-AB3C-4E66-A91C-7FE85509746E}" srcOrd="0" destOrd="0" presId="urn:microsoft.com/office/officeart/2005/8/layout/hList3"/>
    <dgm:cxn modelId="{4E1D219D-152D-404B-ACA3-5B72FC0404DE}" type="presOf" srcId="{3838D4F4-9E85-4679-99D2-FC70885A0B4A}" destId="{2E4B2115-388B-4C0A-948B-EAC6235CDAD8}" srcOrd="0" destOrd="2" presId="urn:microsoft.com/office/officeart/2005/8/layout/hList3"/>
    <dgm:cxn modelId="{605719B8-FC33-41C5-B316-9F1A258D4946}" srcId="{AFF8D887-879F-4580-B5FE-63A7AE2F4E45}" destId="{D7B746C4-E52E-494F-9555-7CC7A650616F}" srcOrd="0" destOrd="0" parTransId="{9BBC62E3-C12D-4B48-95B7-5708269DE135}" sibTransId="{15AEE6F0-B409-4086-A181-0BF0DF608D05}"/>
    <dgm:cxn modelId="{9A377C48-033F-487C-AFA9-6998453B7EBD}" type="presOf" srcId="{D7F6B302-B70B-4868-9929-E30582ED9C65}" destId="{330746F3-0EDE-42B5-8CD0-C13C36B1AEDA}" srcOrd="0" destOrd="2" presId="urn:microsoft.com/office/officeart/2005/8/layout/hList3"/>
    <dgm:cxn modelId="{C6E0BB85-4304-4817-80C4-32314D1447C6}" srcId="{598B409C-2FBC-40F0-88E2-4909A0F09EF4}" destId="{AC007299-7010-405E-8FDB-D3503A7E589A}" srcOrd="1" destOrd="0" parTransId="{FB8695A7-C542-443C-8789-D7EB575F0844}" sibTransId="{C8FF1B94-25B0-4464-9234-613DC77E1E90}"/>
    <dgm:cxn modelId="{213090F8-FEFE-45BB-9604-1523137E4ED2}" srcId="{CA476F1D-D9E3-4C24-B91B-CF23366B70CD}" destId="{C9FCC77E-AAD6-48AA-AEDA-CB57FDCEBDC0}" srcOrd="1" destOrd="0" parTransId="{0832D724-63B7-4FC8-B0B8-905D043B49E4}" sibTransId="{BA43F6FD-AA0F-40B1-8D09-D149CAA17167}"/>
    <dgm:cxn modelId="{923B8435-85A6-4CCC-B0C6-EE05C18AAEE6}" type="presOf" srcId="{CA476F1D-D9E3-4C24-B91B-CF23366B70CD}" destId="{E8BB3E98-283C-4D69-84FF-32DAC3AE5DBD}" srcOrd="0" destOrd="0" presId="urn:microsoft.com/office/officeart/2005/8/layout/hList3"/>
    <dgm:cxn modelId="{AD01123B-6C3E-4AD2-8531-4F6C54F7C784}" type="presOf" srcId="{D7B746C4-E52E-494F-9555-7CC7A650616F}" destId="{330746F3-0EDE-42B5-8CD0-C13C36B1AEDA}" srcOrd="0" destOrd="1" presId="urn:microsoft.com/office/officeart/2005/8/layout/hList3"/>
    <dgm:cxn modelId="{F02E18A9-4E33-4092-9B8F-3D6395AFD7DE}" type="presOf" srcId="{2101EB26-E2F6-4626-AA79-8C17AF9A8E89}" destId="{7779235C-A43A-4DD6-A074-7D49273E33B6}" srcOrd="0" destOrd="0" presId="urn:microsoft.com/office/officeart/2005/8/layout/hList3"/>
    <dgm:cxn modelId="{4EDF3AD3-620B-4EDC-B73E-F006A7CBEA1F}" srcId="{2101EB26-E2F6-4626-AA79-8C17AF9A8E89}" destId="{AFF8D887-879F-4580-B5FE-63A7AE2F4E45}" srcOrd="2" destOrd="0" parTransId="{BFA02445-4872-47C9-81BE-C40178C04EA4}" sibTransId="{E9ED0990-8624-425A-A9B7-185FCBAEF589}"/>
    <dgm:cxn modelId="{EFB62BAB-1764-48CD-BC28-B21F1A788726}" srcId="{04C582BE-DA5F-4613-BF87-0E1BF9F22E33}" destId="{0910C76C-7B08-409D-B3F8-313B6ADE6EF4}" srcOrd="0" destOrd="0" parTransId="{916F148E-09A8-40D7-AE04-1379A525052D}" sibTransId="{E0533A50-AA3C-44DB-B880-F29C0AF9A902}"/>
    <dgm:cxn modelId="{63938FD1-E944-4661-ADB4-32CEE9213F2C}" srcId="{04C582BE-DA5F-4613-BF87-0E1BF9F22E33}" destId="{3838D4F4-9E85-4679-99D2-FC70885A0B4A}" srcOrd="1" destOrd="0" parTransId="{A51812EC-0064-4E9D-BD6C-60C69A593041}" sibTransId="{8036F52C-B920-4A1E-8ECD-695501F9FDA8}"/>
    <dgm:cxn modelId="{5C43CCD1-EF0B-4180-AF5C-1899E892FBF5}" srcId="{2101EB26-E2F6-4626-AA79-8C17AF9A8E89}" destId="{CA476F1D-D9E3-4C24-B91B-CF23366B70CD}" srcOrd="1" destOrd="0" parTransId="{F08670B1-1A35-418F-A13A-BEA3A298112A}" sibTransId="{043951A9-614B-45DA-8E3C-34D96FB3308E}"/>
    <dgm:cxn modelId="{3DEAC664-B92D-4B78-8FA5-0F6995AD93A1}" type="presOf" srcId="{AC007299-7010-405E-8FDB-D3503A7E589A}" destId="{330746F3-0EDE-42B5-8CD0-C13C36B1AEDA}" srcOrd="0" destOrd="5" presId="urn:microsoft.com/office/officeart/2005/8/layout/hList3"/>
    <dgm:cxn modelId="{AE643DBF-2BEF-4EEA-A958-16E6B6966D32}" srcId="{FCE76E1A-9492-4831-ACEE-5C4EA8165272}" destId="{2101EB26-E2F6-4626-AA79-8C17AF9A8E89}" srcOrd="0" destOrd="0" parTransId="{9C747E8A-8AA2-468D-9452-F99D96984694}" sibTransId="{001DF0DE-F411-4A46-99CE-EB355B6B841B}"/>
    <dgm:cxn modelId="{BBF63074-0F80-4DD5-9E46-E0034805A82B}" type="presOf" srcId="{C70D838F-8DF4-47AE-BE53-E852E24BC6CE}" destId="{E8BB3E98-283C-4D69-84FF-32DAC3AE5DBD}" srcOrd="0" destOrd="1" presId="urn:microsoft.com/office/officeart/2005/8/layout/hList3"/>
    <dgm:cxn modelId="{2246F099-64AA-403B-A9A0-8236FEC0CEDA}" type="presOf" srcId="{04C582BE-DA5F-4613-BF87-0E1BF9F22E33}" destId="{2E4B2115-388B-4C0A-948B-EAC6235CDAD8}" srcOrd="0" destOrd="0" presId="urn:microsoft.com/office/officeart/2005/8/layout/hList3"/>
    <dgm:cxn modelId="{740FBFA3-30B4-40F0-A7D3-B22EA8BE9D39}" srcId="{D7B746C4-E52E-494F-9555-7CC7A650616F}" destId="{D7F6B302-B70B-4868-9929-E30582ED9C65}" srcOrd="0" destOrd="0" parTransId="{7586D8BE-1BC7-434E-A991-742B4CB84A4F}" sibTransId="{72D2E1DF-3587-4C0A-B3E9-0537CED00BB1}"/>
    <dgm:cxn modelId="{FF45A7ED-EFF7-4F5C-A5CB-359C7619D6FC}" srcId="{2101EB26-E2F6-4626-AA79-8C17AF9A8E89}" destId="{04C582BE-DA5F-4613-BF87-0E1BF9F22E33}" srcOrd="0" destOrd="0" parTransId="{A62D8CCD-7879-4865-9012-0F9372ABFE0D}" sibTransId="{488E33C8-FF2B-4595-BED1-4EBE70FDFAE1}"/>
    <dgm:cxn modelId="{EA47C9DB-6DA0-43BD-8BF8-48EE1FBFA03D}" srcId="{CA476F1D-D9E3-4C24-B91B-CF23366B70CD}" destId="{C70D838F-8DF4-47AE-BE53-E852E24BC6CE}" srcOrd="0" destOrd="0" parTransId="{F6CF73DF-107B-428D-86DF-0ACD8F929796}" sibTransId="{E806303C-A6FF-4F91-AE49-8FE7742A3C6E}"/>
    <dgm:cxn modelId="{BDC502CC-FEEC-4229-841B-9A1CDB43FDF2}" type="presOf" srcId="{49D836AC-EF82-46D9-B54D-7E4D28CC65C3}" destId="{330746F3-0EDE-42B5-8CD0-C13C36B1AEDA}" srcOrd="0" destOrd="4" presId="urn:microsoft.com/office/officeart/2005/8/layout/hList3"/>
    <dgm:cxn modelId="{E9711115-F898-4847-9B53-C96BDCCE5556}" type="presOf" srcId="{598B409C-2FBC-40F0-88E2-4909A0F09EF4}" destId="{330746F3-0EDE-42B5-8CD0-C13C36B1AEDA}" srcOrd="0" destOrd="3" presId="urn:microsoft.com/office/officeart/2005/8/layout/hList3"/>
    <dgm:cxn modelId="{24545F8A-2AF4-4B63-9B39-10584371E240}" type="presOf" srcId="{0910C76C-7B08-409D-B3F8-313B6ADE6EF4}" destId="{2E4B2115-388B-4C0A-948B-EAC6235CDAD8}" srcOrd="0" destOrd="1" presId="urn:microsoft.com/office/officeart/2005/8/layout/hList3"/>
    <dgm:cxn modelId="{F0AA32DB-3614-4DBA-BA20-4860113D4653}" srcId="{598B409C-2FBC-40F0-88E2-4909A0F09EF4}" destId="{49D836AC-EF82-46D9-B54D-7E4D28CC65C3}" srcOrd="0" destOrd="0" parTransId="{8D940AC8-8621-4FB4-A94D-4070A8629C32}" sibTransId="{E43C760A-16B2-4AF8-BD09-B88F3C3EFF3C}"/>
    <dgm:cxn modelId="{B8F8211C-C663-4DE0-96DB-3B8261C761DE}" type="presOf" srcId="{C9FCC77E-AAD6-48AA-AEDA-CB57FDCEBDC0}" destId="{E8BB3E98-283C-4D69-84FF-32DAC3AE5DBD}" srcOrd="0" destOrd="2" presId="urn:microsoft.com/office/officeart/2005/8/layout/hList3"/>
    <dgm:cxn modelId="{88625F2C-0617-4479-B0EF-0D51A63A0B57}" type="presParOf" srcId="{194C07AA-AB3C-4E66-A91C-7FE85509746E}" destId="{7779235C-A43A-4DD6-A074-7D49273E33B6}" srcOrd="0" destOrd="0" presId="urn:microsoft.com/office/officeart/2005/8/layout/hList3"/>
    <dgm:cxn modelId="{EFE50532-EF39-47A7-B2A6-6D159A918972}" type="presParOf" srcId="{194C07AA-AB3C-4E66-A91C-7FE85509746E}" destId="{03A781BA-24F6-40B8-9E6F-5000B9F0BD13}" srcOrd="1" destOrd="0" presId="urn:microsoft.com/office/officeart/2005/8/layout/hList3"/>
    <dgm:cxn modelId="{3ED8C0E6-CF28-40C4-A4F7-8C6EBD2324A6}" type="presParOf" srcId="{03A781BA-24F6-40B8-9E6F-5000B9F0BD13}" destId="{2E4B2115-388B-4C0A-948B-EAC6235CDAD8}" srcOrd="0" destOrd="0" presId="urn:microsoft.com/office/officeart/2005/8/layout/hList3"/>
    <dgm:cxn modelId="{DC0FCFB7-16C2-4A67-ACB8-04176165AA2E}" type="presParOf" srcId="{03A781BA-24F6-40B8-9E6F-5000B9F0BD13}" destId="{E8BB3E98-283C-4D69-84FF-32DAC3AE5DBD}" srcOrd="1" destOrd="0" presId="urn:microsoft.com/office/officeart/2005/8/layout/hList3"/>
    <dgm:cxn modelId="{6EC830B4-FB63-4DCF-8C17-5419C82A59F8}" type="presParOf" srcId="{03A781BA-24F6-40B8-9E6F-5000B9F0BD13}" destId="{330746F3-0EDE-42B5-8CD0-C13C36B1AEDA}" srcOrd="2" destOrd="0" presId="urn:microsoft.com/office/officeart/2005/8/layout/hList3"/>
    <dgm:cxn modelId="{7604C875-A90B-4F20-A03E-FF69953DBF41}" type="presParOf" srcId="{194C07AA-AB3C-4E66-A91C-7FE85509746E}" destId="{6DE7DE1B-A3D3-4B45-B070-7F802C82B7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465A1B-EB05-48F3-B2EE-AD4D85393C44}" type="doc">
      <dgm:prSet loTypeId="urn:microsoft.com/office/officeart/2005/8/layout/process4" loCatId="list" qsTypeId="urn:microsoft.com/office/officeart/2005/8/quickstyle/simple1#7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97C313C-6BE8-439F-84AE-4AAC331BFE68}">
      <dgm:prSet phldrT="[Text]"/>
      <dgm:spPr/>
      <dgm:t>
        <a:bodyPr/>
        <a:lstStyle/>
        <a:p>
          <a:r>
            <a:rPr lang="en-US" dirty="0" smtClean="0"/>
            <a:t>Money (from taxes and war booty) and cheap goods flooded Rome</a:t>
          </a:r>
          <a:endParaRPr lang="en-US" dirty="0"/>
        </a:p>
      </dgm:t>
    </dgm:pt>
    <dgm:pt modelId="{0CDC390B-9CEB-4EAA-8D22-6A213F2BD5CA}" type="parTrans" cxnId="{A2C1F499-F581-4BF9-9B21-48E977CDC5C9}">
      <dgm:prSet/>
      <dgm:spPr/>
      <dgm:t>
        <a:bodyPr/>
        <a:lstStyle/>
        <a:p>
          <a:endParaRPr lang="en-US"/>
        </a:p>
      </dgm:t>
    </dgm:pt>
    <dgm:pt modelId="{BDE819D2-05AD-452C-BA62-653269744BBE}" type="sibTrans" cxnId="{A2C1F499-F581-4BF9-9B21-48E977CDC5C9}">
      <dgm:prSet/>
      <dgm:spPr/>
      <dgm:t>
        <a:bodyPr/>
        <a:lstStyle/>
        <a:p>
          <a:endParaRPr lang="en-US"/>
        </a:p>
      </dgm:t>
    </dgm:pt>
    <dgm:pt modelId="{33F016DB-DABF-4403-B646-1573D59BF748}">
      <dgm:prSet phldrT="[Text]"/>
      <dgm:spPr/>
      <dgm:t>
        <a:bodyPr/>
        <a:lstStyle/>
        <a:p>
          <a:r>
            <a:rPr lang="en-US" dirty="0" smtClean="0"/>
            <a:t>Upper classes grew wealthier, and new class of wealthy merchants and traders emerged</a:t>
          </a:r>
          <a:endParaRPr lang="en-US" dirty="0"/>
        </a:p>
      </dgm:t>
    </dgm:pt>
    <dgm:pt modelId="{307A5538-59B1-4999-A9D9-D9778BE70488}" type="parTrans" cxnId="{74858FFF-1890-445B-A8C0-D9FB9E08DD1F}">
      <dgm:prSet/>
      <dgm:spPr/>
      <dgm:t>
        <a:bodyPr/>
        <a:lstStyle/>
        <a:p>
          <a:endParaRPr lang="en-US"/>
        </a:p>
      </dgm:t>
    </dgm:pt>
    <dgm:pt modelId="{5FA1F2B6-D8DB-4B3C-BB70-AEA29ED4857B}" type="sibTrans" cxnId="{74858FFF-1890-445B-A8C0-D9FB9E08DD1F}">
      <dgm:prSet/>
      <dgm:spPr/>
      <dgm:t>
        <a:bodyPr/>
        <a:lstStyle/>
        <a:p>
          <a:endParaRPr lang="en-US"/>
        </a:p>
      </dgm:t>
    </dgm:pt>
    <dgm:pt modelId="{C6889752-E0AF-439A-80F7-7EFE40D40603}">
      <dgm:prSet phldrT="[Text]"/>
      <dgm:spPr/>
      <dgm:t>
        <a:bodyPr/>
        <a:lstStyle/>
        <a:p>
          <a:r>
            <a:rPr lang="en-US" dirty="0" smtClean="0"/>
            <a:t>Government had more money than ever before</a:t>
          </a:r>
          <a:endParaRPr lang="en-US" dirty="0"/>
        </a:p>
      </dgm:t>
    </dgm:pt>
    <dgm:pt modelId="{9115C378-1FB2-4D24-92B3-BD711A768CEF}" type="parTrans" cxnId="{1AF295AC-5E44-4558-9273-99A518284851}">
      <dgm:prSet/>
      <dgm:spPr/>
      <dgm:t>
        <a:bodyPr/>
        <a:lstStyle/>
        <a:p>
          <a:endParaRPr lang="en-US"/>
        </a:p>
      </dgm:t>
    </dgm:pt>
    <dgm:pt modelId="{92FE09FC-9409-4423-B786-17823F19A445}" type="sibTrans" cxnId="{1AF295AC-5E44-4558-9273-99A518284851}">
      <dgm:prSet/>
      <dgm:spPr/>
      <dgm:t>
        <a:bodyPr/>
        <a:lstStyle/>
        <a:p>
          <a:endParaRPr lang="en-US"/>
        </a:p>
      </dgm:t>
    </dgm:pt>
    <dgm:pt modelId="{453F3575-EBC6-4B24-8A4B-E9F514D7598B}">
      <dgm:prSet phldrT="[Text]"/>
      <dgm:spPr/>
      <dgm:t>
        <a:bodyPr/>
        <a:lstStyle/>
        <a:p>
          <a:r>
            <a:rPr lang="en-US" dirty="0" smtClean="0"/>
            <a:t>Whoever controlled the government could use this money for its own needs (e.g., government contracts)</a:t>
          </a:r>
          <a:endParaRPr lang="en-US" dirty="0"/>
        </a:p>
      </dgm:t>
    </dgm:pt>
    <dgm:pt modelId="{6C22BF44-0DBB-46AD-8F23-694B642DD684}" type="parTrans" cxnId="{0F55E7F9-218F-4D4C-9807-52BA32FEC7CA}">
      <dgm:prSet/>
      <dgm:spPr/>
      <dgm:t>
        <a:bodyPr/>
        <a:lstStyle/>
        <a:p>
          <a:endParaRPr lang="en-US"/>
        </a:p>
      </dgm:t>
    </dgm:pt>
    <dgm:pt modelId="{A6A6A569-D89D-4B94-A1F7-F47A367BBF9F}" type="sibTrans" cxnId="{0F55E7F9-218F-4D4C-9807-52BA32FEC7CA}">
      <dgm:prSet/>
      <dgm:spPr/>
      <dgm:t>
        <a:bodyPr/>
        <a:lstStyle/>
        <a:p>
          <a:endParaRPr lang="en-US"/>
        </a:p>
      </dgm:t>
    </dgm:pt>
    <dgm:pt modelId="{1AE7A423-C867-41B3-9CF7-DD0968F18B2D}">
      <dgm:prSet phldrT="[Text]"/>
      <dgm:spPr/>
      <dgm:t>
        <a:bodyPr/>
        <a:lstStyle/>
        <a:p>
          <a:r>
            <a:rPr lang="en-US" dirty="0" smtClean="0"/>
            <a:t>Africa and Sicily – wheat</a:t>
          </a:r>
          <a:endParaRPr lang="en-US" dirty="0"/>
        </a:p>
      </dgm:t>
    </dgm:pt>
    <dgm:pt modelId="{5837D803-1917-4F23-811D-7A977FF86938}" type="parTrans" cxnId="{8E6C13B1-8BE5-406A-B1E0-32F50EDD2E59}">
      <dgm:prSet/>
      <dgm:spPr/>
      <dgm:t>
        <a:bodyPr/>
        <a:lstStyle/>
        <a:p>
          <a:endParaRPr lang="en-US"/>
        </a:p>
      </dgm:t>
    </dgm:pt>
    <dgm:pt modelId="{E4A28BAB-5188-48E8-87D1-3DA9C44424DE}" type="sibTrans" cxnId="{8E6C13B1-8BE5-406A-B1E0-32F50EDD2E59}">
      <dgm:prSet/>
      <dgm:spPr/>
      <dgm:t>
        <a:bodyPr/>
        <a:lstStyle/>
        <a:p>
          <a:endParaRPr lang="en-US"/>
        </a:p>
      </dgm:t>
    </dgm:pt>
    <dgm:pt modelId="{73DFA160-51A8-4D23-BE75-DA8BA68DA9B8}">
      <dgm:prSet phldrT="[Text]"/>
      <dgm:spPr/>
      <dgm:t>
        <a:bodyPr/>
        <a:lstStyle/>
        <a:p>
          <a:r>
            <a:rPr lang="en-US" dirty="0" smtClean="0"/>
            <a:t>East – gems and luxury goods</a:t>
          </a:r>
          <a:endParaRPr lang="en-US" dirty="0"/>
        </a:p>
      </dgm:t>
    </dgm:pt>
    <dgm:pt modelId="{C73382F4-4EA5-4BFB-B2D3-359276A740E1}" type="parTrans" cxnId="{AE84A97F-7FC5-4881-8A68-29F99F5DFDEB}">
      <dgm:prSet/>
      <dgm:spPr/>
      <dgm:t>
        <a:bodyPr/>
        <a:lstStyle/>
        <a:p>
          <a:endParaRPr lang="en-US"/>
        </a:p>
      </dgm:t>
    </dgm:pt>
    <dgm:pt modelId="{EB6B216C-8FE5-4FF5-A678-30FD7AAC6460}" type="sibTrans" cxnId="{AE84A97F-7FC5-4881-8A68-29F99F5DFDEB}">
      <dgm:prSet/>
      <dgm:spPr/>
      <dgm:t>
        <a:bodyPr/>
        <a:lstStyle/>
        <a:p>
          <a:endParaRPr lang="en-US"/>
        </a:p>
      </dgm:t>
    </dgm:pt>
    <dgm:pt modelId="{00C8AB89-5DA6-425E-B0C3-67F9B3A41349}">
      <dgm:prSet phldrT="[Text]"/>
      <dgm:spPr/>
      <dgm:t>
        <a:bodyPr/>
        <a:lstStyle/>
        <a:p>
          <a:r>
            <a:rPr lang="en-US" dirty="0" smtClean="0"/>
            <a:t>Spain – silver and tin</a:t>
          </a:r>
          <a:endParaRPr lang="en-US" dirty="0"/>
        </a:p>
      </dgm:t>
    </dgm:pt>
    <dgm:pt modelId="{2205D5D7-D7F5-4F70-AA12-B5A6772C2699}" type="parTrans" cxnId="{11408393-6772-48CB-B469-7B2A96975559}">
      <dgm:prSet/>
      <dgm:spPr/>
      <dgm:t>
        <a:bodyPr/>
        <a:lstStyle/>
        <a:p>
          <a:endParaRPr lang="en-US"/>
        </a:p>
      </dgm:t>
    </dgm:pt>
    <dgm:pt modelId="{A8B97E13-AE11-4109-96A5-42A3476E6384}" type="sibTrans" cxnId="{11408393-6772-48CB-B469-7B2A96975559}">
      <dgm:prSet/>
      <dgm:spPr/>
      <dgm:t>
        <a:bodyPr/>
        <a:lstStyle/>
        <a:p>
          <a:endParaRPr lang="en-US"/>
        </a:p>
      </dgm:t>
    </dgm:pt>
    <dgm:pt modelId="{4FC6E40C-4681-4563-92DC-AC1E5855CC0D}">
      <dgm:prSet phldrT="[Text]"/>
      <dgm:spPr/>
      <dgm:t>
        <a:bodyPr/>
        <a:lstStyle/>
        <a:p>
          <a:r>
            <a:rPr lang="en-US" dirty="0" smtClean="0"/>
            <a:t>This caused greater tension in the struggle for control of the government</a:t>
          </a:r>
          <a:endParaRPr lang="en-US" dirty="0"/>
        </a:p>
      </dgm:t>
    </dgm:pt>
    <dgm:pt modelId="{3C8A30A2-5B66-4F4A-915E-9014B0BA177A}" type="parTrans" cxnId="{1964FEC1-B440-415D-B2C1-FAADC0903C2B}">
      <dgm:prSet/>
      <dgm:spPr/>
      <dgm:t>
        <a:bodyPr/>
        <a:lstStyle/>
        <a:p>
          <a:endParaRPr lang="en-US"/>
        </a:p>
      </dgm:t>
    </dgm:pt>
    <dgm:pt modelId="{8A99847B-D518-4436-BCF8-242135014ED8}" type="sibTrans" cxnId="{1964FEC1-B440-415D-B2C1-FAADC0903C2B}">
      <dgm:prSet/>
      <dgm:spPr/>
      <dgm:t>
        <a:bodyPr/>
        <a:lstStyle/>
        <a:p>
          <a:endParaRPr lang="en-US"/>
        </a:p>
      </dgm:t>
    </dgm:pt>
    <dgm:pt modelId="{F0DC8442-D2C2-4045-B445-7E4D9B9FAD34}" type="pres">
      <dgm:prSet presAssocID="{A3465A1B-EB05-48F3-B2EE-AD4D85393C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A682777-6639-468E-986A-1601BA348BD0}" type="pres">
      <dgm:prSet presAssocID="{C6889752-E0AF-439A-80F7-7EFE40D40603}" presName="boxAndChildren" presStyleCnt="0"/>
      <dgm:spPr/>
    </dgm:pt>
    <dgm:pt modelId="{37AD2BEA-B5CF-4332-98D5-3D316C110A45}" type="pres">
      <dgm:prSet presAssocID="{C6889752-E0AF-439A-80F7-7EFE40D40603}" presName="parentTextBox" presStyleLbl="node1" presStyleIdx="0" presStyleCnt="2"/>
      <dgm:spPr/>
      <dgm:t>
        <a:bodyPr/>
        <a:lstStyle/>
        <a:p>
          <a:endParaRPr lang="en-US"/>
        </a:p>
      </dgm:t>
    </dgm:pt>
    <dgm:pt modelId="{7D79807B-2A5B-434A-A5AF-B7670EDE3A79}" type="pres">
      <dgm:prSet presAssocID="{C6889752-E0AF-439A-80F7-7EFE40D40603}" presName="entireBox" presStyleLbl="node1" presStyleIdx="0" presStyleCnt="2"/>
      <dgm:spPr/>
      <dgm:t>
        <a:bodyPr/>
        <a:lstStyle/>
        <a:p>
          <a:endParaRPr lang="en-US"/>
        </a:p>
      </dgm:t>
    </dgm:pt>
    <dgm:pt modelId="{181E46BD-3472-4C24-926F-7623558F888C}" type="pres">
      <dgm:prSet presAssocID="{C6889752-E0AF-439A-80F7-7EFE40D40603}" presName="descendantBox" presStyleCnt="0"/>
      <dgm:spPr/>
    </dgm:pt>
    <dgm:pt modelId="{83BEAD27-18C4-4896-B666-04A297546C8A}" type="pres">
      <dgm:prSet presAssocID="{453F3575-EBC6-4B24-8A4B-E9F514D7598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4FF75-5D2C-4637-BB1A-B80C5B4CD2D1}" type="pres">
      <dgm:prSet presAssocID="{4FC6E40C-4681-4563-92DC-AC1E5855CC0D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BACE951-41B6-4880-9300-1F3DE79A76F1}" type="pres">
      <dgm:prSet presAssocID="{BDE819D2-05AD-452C-BA62-653269744BBE}" presName="sp" presStyleCnt="0"/>
      <dgm:spPr/>
    </dgm:pt>
    <dgm:pt modelId="{E727C550-44B5-4A58-8A5D-7D6E162E0E85}" type="pres">
      <dgm:prSet presAssocID="{497C313C-6BE8-439F-84AE-4AAC331BFE68}" presName="arrowAndChildren" presStyleCnt="0"/>
      <dgm:spPr/>
    </dgm:pt>
    <dgm:pt modelId="{042B1491-4414-4516-BCA4-B12A8EE86626}" type="pres">
      <dgm:prSet presAssocID="{497C313C-6BE8-439F-84AE-4AAC331BFE68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7116BD7B-0110-4075-97B8-495380A0ECB5}" type="pres">
      <dgm:prSet presAssocID="{497C313C-6BE8-439F-84AE-4AAC331BFE68}" presName="arrow" presStyleLbl="node1" presStyleIdx="1" presStyleCnt="2"/>
      <dgm:spPr/>
      <dgm:t>
        <a:bodyPr/>
        <a:lstStyle/>
        <a:p>
          <a:endParaRPr lang="en-US"/>
        </a:p>
      </dgm:t>
    </dgm:pt>
    <dgm:pt modelId="{5397540F-78EC-4F30-821E-0B888BC49BDA}" type="pres">
      <dgm:prSet presAssocID="{497C313C-6BE8-439F-84AE-4AAC331BFE68}" presName="descendantArrow" presStyleCnt="0"/>
      <dgm:spPr/>
    </dgm:pt>
    <dgm:pt modelId="{219DC8AA-68AA-4DE8-9C64-C19B1C805804}" type="pres">
      <dgm:prSet presAssocID="{1AE7A423-C867-41B3-9CF7-DD0968F18B2D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C919C-0672-4A6F-97B9-D118946AE852}" type="pres">
      <dgm:prSet presAssocID="{00C8AB89-5DA6-425E-B0C3-67F9B3A4134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F6F8E-83D5-4EF7-99B9-51B0A67010E7}" type="pres">
      <dgm:prSet presAssocID="{73DFA160-51A8-4D23-BE75-DA8BA68DA9B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0B066-F935-4D92-8065-1330A7256D51}" type="pres">
      <dgm:prSet presAssocID="{33F016DB-DABF-4403-B646-1573D59BF74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E84A97F-7FC5-4881-8A68-29F99F5DFDEB}" srcId="{497C313C-6BE8-439F-84AE-4AAC331BFE68}" destId="{73DFA160-51A8-4D23-BE75-DA8BA68DA9B8}" srcOrd="2" destOrd="0" parTransId="{C73382F4-4EA5-4BFB-B2D3-359276A740E1}" sibTransId="{EB6B216C-8FE5-4FF5-A678-30FD7AAC6460}"/>
    <dgm:cxn modelId="{A2C1F499-F581-4BF9-9B21-48E977CDC5C9}" srcId="{A3465A1B-EB05-48F3-B2EE-AD4D85393C44}" destId="{497C313C-6BE8-439F-84AE-4AAC331BFE68}" srcOrd="0" destOrd="0" parTransId="{0CDC390B-9CEB-4EAA-8D22-6A213F2BD5CA}" sibTransId="{BDE819D2-05AD-452C-BA62-653269744BBE}"/>
    <dgm:cxn modelId="{74858FFF-1890-445B-A8C0-D9FB9E08DD1F}" srcId="{497C313C-6BE8-439F-84AE-4AAC331BFE68}" destId="{33F016DB-DABF-4403-B646-1573D59BF748}" srcOrd="3" destOrd="0" parTransId="{307A5538-59B1-4999-A9D9-D9778BE70488}" sibTransId="{5FA1F2B6-D8DB-4B3C-BB70-AEA29ED4857B}"/>
    <dgm:cxn modelId="{11408393-6772-48CB-B469-7B2A96975559}" srcId="{497C313C-6BE8-439F-84AE-4AAC331BFE68}" destId="{00C8AB89-5DA6-425E-B0C3-67F9B3A41349}" srcOrd="1" destOrd="0" parTransId="{2205D5D7-D7F5-4F70-AA12-B5A6772C2699}" sibTransId="{A8B97E13-AE11-4109-96A5-42A3476E6384}"/>
    <dgm:cxn modelId="{FD1379AE-A480-44B0-97CD-6D0F433F0412}" type="presOf" srcId="{00C8AB89-5DA6-425E-B0C3-67F9B3A41349}" destId="{631C919C-0672-4A6F-97B9-D118946AE852}" srcOrd="0" destOrd="0" presId="urn:microsoft.com/office/officeart/2005/8/layout/process4"/>
    <dgm:cxn modelId="{0F55E7F9-218F-4D4C-9807-52BA32FEC7CA}" srcId="{C6889752-E0AF-439A-80F7-7EFE40D40603}" destId="{453F3575-EBC6-4B24-8A4B-E9F514D7598B}" srcOrd="0" destOrd="0" parTransId="{6C22BF44-0DBB-46AD-8F23-694B642DD684}" sibTransId="{A6A6A569-D89D-4B94-A1F7-F47A367BBF9F}"/>
    <dgm:cxn modelId="{4231D957-3ED7-4C3F-9FAE-2BD01D91E45F}" type="presOf" srcId="{A3465A1B-EB05-48F3-B2EE-AD4D85393C44}" destId="{F0DC8442-D2C2-4045-B445-7E4D9B9FAD34}" srcOrd="0" destOrd="0" presId="urn:microsoft.com/office/officeart/2005/8/layout/process4"/>
    <dgm:cxn modelId="{096FB989-091C-4BE3-BFFE-44EB29062629}" type="presOf" srcId="{453F3575-EBC6-4B24-8A4B-E9F514D7598B}" destId="{83BEAD27-18C4-4896-B666-04A297546C8A}" srcOrd="0" destOrd="0" presId="urn:microsoft.com/office/officeart/2005/8/layout/process4"/>
    <dgm:cxn modelId="{E0E18AEA-B495-412B-92AB-6D01BF0BF9CE}" type="presOf" srcId="{C6889752-E0AF-439A-80F7-7EFE40D40603}" destId="{7D79807B-2A5B-434A-A5AF-B7670EDE3A79}" srcOrd="1" destOrd="0" presId="urn:microsoft.com/office/officeart/2005/8/layout/process4"/>
    <dgm:cxn modelId="{4E5ED121-DF57-4C51-BDCD-368F3A800911}" type="presOf" srcId="{4FC6E40C-4681-4563-92DC-AC1E5855CC0D}" destId="{93E4FF75-5D2C-4637-BB1A-B80C5B4CD2D1}" srcOrd="0" destOrd="0" presId="urn:microsoft.com/office/officeart/2005/8/layout/process4"/>
    <dgm:cxn modelId="{1964FEC1-B440-415D-B2C1-FAADC0903C2B}" srcId="{C6889752-E0AF-439A-80F7-7EFE40D40603}" destId="{4FC6E40C-4681-4563-92DC-AC1E5855CC0D}" srcOrd="1" destOrd="0" parTransId="{3C8A30A2-5B66-4F4A-915E-9014B0BA177A}" sibTransId="{8A99847B-D518-4436-BCF8-242135014ED8}"/>
    <dgm:cxn modelId="{44539635-4DFA-4F54-8809-65C51162D441}" type="presOf" srcId="{497C313C-6BE8-439F-84AE-4AAC331BFE68}" destId="{042B1491-4414-4516-BCA4-B12A8EE86626}" srcOrd="0" destOrd="0" presId="urn:microsoft.com/office/officeart/2005/8/layout/process4"/>
    <dgm:cxn modelId="{0EF32BED-204F-43A3-BE37-05D958C2CC5E}" type="presOf" srcId="{33F016DB-DABF-4403-B646-1573D59BF748}" destId="{7280B066-F935-4D92-8065-1330A7256D51}" srcOrd="0" destOrd="0" presId="urn:microsoft.com/office/officeart/2005/8/layout/process4"/>
    <dgm:cxn modelId="{A2252B36-B55E-40E4-ACB3-E2D923D3C7E6}" type="presOf" srcId="{497C313C-6BE8-439F-84AE-4AAC331BFE68}" destId="{7116BD7B-0110-4075-97B8-495380A0ECB5}" srcOrd="1" destOrd="0" presId="urn:microsoft.com/office/officeart/2005/8/layout/process4"/>
    <dgm:cxn modelId="{C143E6AD-7714-4A79-A420-9A729659EC50}" type="presOf" srcId="{73DFA160-51A8-4D23-BE75-DA8BA68DA9B8}" destId="{54DF6F8E-83D5-4EF7-99B9-51B0A67010E7}" srcOrd="0" destOrd="0" presId="urn:microsoft.com/office/officeart/2005/8/layout/process4"/>
    <dgm:cxn modelId="{F02D5689-77BC-41B9-81D1-41D7BF5F2D4D}" type="presOf" srcId="{C6889752-E0AF-439A-80F7-7EFE40D40603}" destId="{37AD2BEA-B5CF-4332-98D5-3D316C110A45}" srcOrd="0" destOrd="0" presId="urn:microsoft.com/office/officeart/2005/8/layout/process4"/>
    <dgm:cxn modelId="{1AF295AC-5E44-4558-9273-99A518284851}" srcId="{A3465A1B-EB05-48F3-B2EE-AD4D85393C44}" destId="{C6889752-E0AF-439A-80F7-7EFE40D40603}" srcOrd="1" destOrd="0" parTransId="{9115C378-1FB2-4D24-92B3-BD711A768CEF}" sibTransId="{92FE09FC-9409-4423-B786-17823F19A445}"/>
    <dgm:cxn modelId="{AC9384E0-08A9-48D5-B5BB-BE3EC7A2DA98}" type="presOf" srcId="{1AE7A423-C867-41B3-9CF7-DD0968F18B2D}" destId="{219DC8AA-68AA-4DE8-9C64-C19B1C805804}" srcOrd="0" destOrd="0" presId="urn:microsoft.com/office/officeart/2005/8/layout/process4"/>
    <dgm:cxn modelId="{8E6C13B1-8BE5-406A-B1E0-32F50EDD2E59}" srcId="{497C313C-6BE8-439F-84AE-4AAC331BFE68}" destId="{1AE7A423-C867-41B3-9CF7-DD0968F18B2D}" srcOrd="0" destOrd="0" parTransId="{5837D803-1917-4F23-811D-7A977FF86938}" sibTransId="{E4A28BAB-5188-48E8-87D1-3DA9C44424DE}"/>
    <dgm:cxn modelId="{4E203C41-7D42-423E-AB3F-03287D5DA1A5}" type="presParOf" srcId="{F0DC8442-D2C2-4045-B445-7E4D9B9FAD34}" destId="{8A682777-6639-468E-986A-1601BA348BD0}" srcOrd="0" destOrd="0" presId="urn:microsoft.com/office/officeart/2005/8/layout/process4"/>
    <dgm:cxn modelId="{186B1E11-E2BA-4EDE-ABD3-FB4911921308}" type="presParOf" srcId="{8A682777-6639-468E-986A-1601BA348BD0}" destId="{37AD2BEA-B5CF-4332-98D5-3D316C110A45}" srcOrd="0" destOrd="0" presId="urn:microsoft.com/office/officeart/2005/8/layout/process4"/>
    <dgm:cxn modelId="{FCE68CBD-1E43-4727-A29B-B05CBD0E2C9C}" type="presParOf" srcId="{8A682777-6639-468E-986A-1601BA348BD0}" destId="{7D79807B-2A5B-434A-A5AF-B7670EDE3A79}" srcOrd="1" destOrd="0" presId="urn:microsoft.com/office/officeart/2005/8/layout/process4"/>
    <dgm:cxn modelId="{DE283F90-EA4F-4F2B-BC7B-9E1BDE4CF924}" type="presParOf" srcId="{8A682777-6639-468E-986A-1601BA348BD0}" destId="{181E46BD-3472-4C24-926F-7623558F888C}" srcOrd="2" destOrd="0" presId="urn:microsoft.com/office/officeart/2005/8/layout/process4"/>
    <dgm:cxn modelId="{95062E0F-202D-4E03-A4AF-641CF6E7193A}" type="presParOf" srcId="{181E46BD-3472-4C24-926F-7623558F888C}" destId="{83BEAD27-18C4-4896-B666-04A297546C8A}" srcOrd="0" destOrd="0" presId="urn:microsoft.com/office/officeart/2005/8/layout/process4"/>
    <dgm:cxn modelId="{9E184DB8-0B82-42A4-9E9B-F8506BBE510D}" type="presParOf" srcId="{181E46BD-3472-4C24-926F-7623558F888C}" destId="{93E4FF75-5D2C-4637-BB1A-B80C5B4CD2D1}" srcOrd="1" destOrd="0" presId="urn:microsoft.com/office/officeart/2005/8/layout/process4"/>
    <dgm:cxn modelId="{E05CC81F-F42F-4D95-B711-ECEC81C3E4C2}" type="presParOf" srcId="{F0DC8442-D2C2-4045-B445-7E4D9B9FAD34}" destId="{8BACE951-41B6-4880-9300-1F3DE79A76F1}" srcOrd="1" destOrd="0" presId="urn:microsoft.com/office/officeart/2005/8/layout/process4"/>
    <dgm:cxn modelId="{E5773D83-6DD9-413C-8471-B1723BCEF2DE}" type="presParOf" srcId="{F0DC8442-D2C2-4045-B445-7E4D9B9FAD34}" destId="{E727C550-44B5-4A58-8A5D-7D6E162E0E85}" srcOrd="2" destOrd="0" presId="urn:microsoft.com/office/officeart/2005/8/layout/process4"/>
    <dgm:cxn modelId="{BE9026F0-4E38-4E35-89CF-74996056881C}" type="presParOf" srcId="{E727C550-44B5-4A58-8A5D-7D6E162E0E85}" destId="{042B1491-4414-4516-BCA4-B12A8EE86626}" srcOrd="0" destOrd="0" presId="urn:microsoft.com/office/officeart/2005/8/layout/process4"/>
    <dgm:cxn modelId="{D1735750-F73B-421D-913E-57FFD50A0F86}" type="presParOf" srcId="{E727C550-44B5-4A58-8A5D-7D6E162E0E85}" destId="{7116BD7B-0110-4075-97B8-495380A0ECB5}" srcOrd="1" destOrd="0" presId="urn:microsoft.com/office/officeart/2005/8/layout/process4"/>
    <dgm:cxn modelId="{CC6A40E8-9E6E-4228-9B20-6AEB99BCC620}" type="presParOf" srcId="{E727C550-44B5-4A58-8A5D-7D6E162E0E85}" destId="{5397540F-78EC-4F30-821E-0B888BC49BDA}" srcOrd="2" destOrd="0" presId="urn:microsoft.com/office/officeart/2005/8/layout/process4"/>
    <dgm:cxn modelId="{FCFEB943-A4E8-45B9-A745-8FB3CDB1E47F}" type="presParOf" srcId="{5397540F-78EC-4F30-821E-0B888BC49BDA}" destId="{219DC8AA-68AA-4DE8-9C64-C19B1C805804}" srcOrd="0" destOrd="0" presId="urn:microsoft.com/office/officeart/2005/8/layout/process4"/>
    <dgm:cxn modelId="{2BB3EA9A-02F8-4EAA-9637-4275DFB871C7}" type="presParOf" srcId="{5397540F-78EC-4F30-821E-0B888BC49BDA}" destId="{631C919C-0672-4A6F-97B9-D118946AE852}" srcOrd="1" destOrd="0" presId="urn:microsoft.com/office/officeart/2005/8/layout/process4"/>
    <dgm:cxn modelId="{DF3D664D-013E-4B0D-9988-3924C7D4EE5C}" type="presParOf" srcId="{5397540F-78EC-4F30-821E-0B888BC49BDA}" destId="{54DF6F8E-83D5-4EF7-99B9-51B0A67010E7}" srcOrd="2" destOrd="0" presId="urn:microsoft.com/office/officeart/2005/8/layout/process4"/>
    <dgm:cxn modelId="{425D0003-DC47-4D9B-B477-67F5D0C58598}" type="presParOf" srcId="{5397540F-78EC-4F30-821E-0B888BC49BDA}" destId="{7280B066-F935-4D92-8065-1330A7256D51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92B2FF-6847-4F89-945A-E15D2D75D53B}" type="doc">
      <dgm:prSet loTypeId="urn:microsoft.com/office/officeart/2005/8/layout/hList1" loCatId="list" qsTypeId="urn:microsoft.com/office/officeart/2005/8/quickstyle/simple1#8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AE946D4-B5B9-4F28-B21B-044D34DE3AEB}">
      <dgm:prSet phldrT="[Text]"/>
      <dgm:spPr/>
      <dgm:t>
        <a:bodyPr/>
        <a:lstStyle/>
        <a:p>
          <a:r>
            <a:rPr lang="en-US" dirty="0" smtClean="0"/>
            <a:t>Roman Army</a:t>
          </a:r>
          <a:endParaRPr lang="en-US" dirty="0"/>
        </a:p>
      </dgm:t>
    </dgm:pt>
    <dgm:pt modelId="{0C165658-A378-4340-BF8E-C535ED74989C}" type="parTrans" cxnId="{67EF9DB5-2B36-4229-A614-A96941ACE16B}">
      <dgm:prSet/>
      <dgm:spPr/>
      <dgm:t>
        <a:bodyPr/>
        <a:lstStyle/>
        <a:p>
          <a:endParaRPr lang="en-US"/>
        </a:p>
      </dgm:t>
    </dgm:pt>
    <dgm:pt modelId="{93A1A121-CEE5-48D7-9E57-C950AE0948DB}" type="sibTrans" cxnId="{67EF9DB5-2B36-4229-A614-A96941ACE16B}">
      <dgm:prSet/>
      <dgm:spPr/>
      <dgm:t>
        <a:bodyPr/>
        <a:lstStyle/>
        <a:p>
          <a:endParaRPr lang="en-US"/>
        </a:p>
      </dgm:t>
    </dgm:pt>
    <dgm:pt modelId="{57553417-A89D-48B3-A847-6D123FA7F209}">
      <dgm:prSet phldrT="[Text]"/>
      <dgm:spPr/>
      <dgm:t>
        <a:bodyPr/>
        <a:lstStyle/>
        <a:p>
          <a:r>
            <a:rPr lang="en-US" dirty="0" smtClean="0"/>
            <a:t>Originally, it was staffed by volunteers</a:t>
          </a:r>
          <a:endParaRPr lang="en-US" dirty="0"/>
        </a:p>
      </dgm:t>
    </dgm:pt>
    <dgm:pt modelId="{D8BCD35C-F95A-48BD-A4D0-25300BB264E8}" type="parTrans" cxnId="{0A08B1B8-2ACC-42FB-933C-CBBD810955F7}">
      <dgm:prSet/>
      <dgm:spPr/>
      <dgm:t>
        <a:bodyPr/>
        <a:lstStyle/>
        <a:p>
          <a:endParaRPr lang="en-US"/>
        </a:p>
      </dgm:t>
    </dgm:pt>
    <dgm:pt modelId="{35DC7E75-1370-4733-B7F2-6C680BE28D82}" type="sibTrans" cxnId="{0A08B1B8-2ACC-42FB-933C-CBBD810955F7}">
      <dgm:prSet/>
      <dgm:spPr/>
      <dgm:t>
        <a:bodyPr/>
        <a:lstStyle/>
        <a:p>
          <a:endParaRPr lang="en-US"/>
        </a:p>
      </dgm:t>
    </dgm:pt>
    <dgm:pt modelId="{074FF8D3-090A-46AD-B6FC-767023156775}">
      <dgm:prSet phldrT="[Text]"/>
      <dgm:spPr/>
      <dgm:t>
        <a:bodyPr/>
        <a:lstStyle/>
        <a:p>
          <a:r>
            <a:rPr lang="en-US" dirty="0" smtClean="0"/>
            <a:t>Professional army lacked the former volunteer fighting spirit</a:t>
          </a:r>
          <a:endParaRPr lang="en-US" dirty="0"/>
        </a:p>
      </dgm:t>
    </dgm:pt>
    <dgm:pt modelId="{7BF35E5E-4DCA-4112-93F9-6668275B089C}" type="parTrans" cxnId="{E78BF506-E92F-4F52-A170-692025E01F08}">
      <dgm:prSet/>
      <dgm:spPr/>
      <dgm:t>
        <a:bodyPr/>
        <a:lstStyle/>
        <a:p>
          <a:endParaRPr lang="en-US"/>
        </a:p>
      </dgm:t>
    </dgm:pt>
    <dgm:pt modelId="{3E93099A-4CDC-4152-A8F7-395C5D17A516}" type="sibTrans" cxnId="{E78BF506-E92F-4F52-A170-692025E01F08}">
      <dgm:prSet/>
      <dgm:spPr/>
      <dgm:t>
        <a:bodyPr/>
        <a:lstStyle/>
        <a:p>
          <a:endParaRPr lang="en-US"/>
        </a:p>
      </dgm:t>
    </dgm:pt>
    <dgm:pt modelId="{9E01934C-F058-42C5-979A-27F6C4886861}">
      <dgm:prSet phldrT="[Text]"/>
      <dgm:spPr/>
      <dgm:t>
        <a:bodyPr/>
        <a:lstStyle/>
        <a:p>
          <a:r>
            <a:rPr lang="en-US" dirty="0" smtClean="0"/>
            <a:t>Morals and Values</a:t>
          </a:r>
          <a:endParaRPr lang="en-US" dirty="0"/>
        </a:p>
      </dgm:t>
    </dgm:pt>
    <dgm:pt modelId="{224DE492-D9CB-446B-A3C5-D5C13615FD78}" type="parTrans" cxnId="{6B137A9C-9361-45E7-8648-1E7A41791B38}">
      <dgm:prSet/>
      <dgm:spPr/>
      <dgm:t>
        <a:bodyPr/>
        <a:lstStyle/>
        <a:p>
          <a:endParaRPr lang="en-US"/>
        </a:p>
      </dgm:t>
    </dgm:pt>
    <dgm:pt modelId="{B055B8F4-E8C1-444B-9FA5-9C40BBA68615}" type="sibTrans" cxnId="{6B137A9C-9361-45E7-8648-1E7A41791B38}">
      <dgm:prSet/>
      <dgm:spPr/>
      <dgm:t>
        <a:bodyPr/>
        <a:lstStyle/>
        <a:p>
          <a:endParaRPr lang="en-US"/>
        </a:p>
      </dgm:t>
    </dgm:pt>
    <dgm:pt modelId="{03E8C939-C319-4685-B4F8-7DD003FAB8C8}">
      <dgm:prSet phldrT="[Text]"/>
      <dgm:spPr/>
      <dgm:t>
        <a:bodyPr/>
        <a:lstStyle/>
        <a:p>
          <a:r>
            <a:rPr lang="en-US" dirty="0" smtClean="0"/>
            <a:t>Corruption replaced dedication to public service</a:t>
          </a:r>
          <a:endParaRPr lang="en-US" dirty="0"/>
        </a:p>
      </dgm:t>
    </dgm:pt>
    <dgm:pt modelId="{601E89E5-D2C3-49D4-94D5-C2C04A7CEE17}" type="parTrans" cxnId="{93428456-0830-4233-88C9-7501BEF7848F}">
      <dgm:prSet/>
      <dgm:spPr/>
      <dgm:t>
        <a:bodyPr/>
        <a:lstStyle/>
        <a:p>
          <a:endParaRPr lang="en-US"/>
        </a:p>
      </dgm:t>
    </dgm:pt>
    <dgm:pt modelId="{9E5D220C-1318-477B-866C-B52CBB88BFBD}" type="sibTrans" cxnId="{93428456-0830-4233-88C9-7501BEF7848F}">
      <dgm:prSet/>
      <dgm:spPr/>
      <dgm:t>
        <a:bodyPr/>
        <a:lstStyle/>
        <a:p>
          <a:endParaRPr lang="en-US"/>
        </a:p>
      </dgm:t>
    </dgm:pt>
    <dgm:pt modelId="{315F7E0D-5248-495A-9D6E-91B90BB55DE9}">
      <dgm:prSet phldrT="[Text]"/>
      <dgm:spPr/>
      <dgm:t>
        <a:bodyPr/>
        <a:lstStyle/>
        <a:p>
          <a:r>
            <a:rPr lang="en-US" dirty="0" smtClean="0"/>
            <a:t>Pursuit of luxury, pleasure, and soft living replaced hard work, patriotism, and simplicity</a:t>
          </a:r>
          <a:endParaRPr lang="en-US" dirty="0"/>
        </a:p>
      </dgm:t>
    </dgm:pt>
    <dgm:pt modelId="{7EE7F3F3-2C54-44B0-9615-775955E63AED}" type="parTrans" cxnId="{366B4145-C38E-481C-95B0-5B0BD0CC7DAF}">
      <dgm:prSet/>
      <dgm:spPr/>
      <dgm:t>
        <a:bodyPr/>
        <a:lstStyle/>
        <a:p>
          <a:endParaRPr lang="en-US"/>
        </a:p>
      </dgm:t>
    </dgm:pt>
    <dgm:pt modelId="{E7CCEC1E-56A6-4F3C-B661-FCFC3D9D15A8}" type="sibTrans" cxnId="{366B4145-C38E-481C-95B0-5B0BD0CC7DAF}">
      <dgm:prSet/>
      <dgm:spPr/>
      <dgm:t>
        <a:bodyPr/>
        <a:lstStyle/>
        <a:p>
          <a:endParaRPr lang="en-US"/>
        </a:p>
      </dgm:t>
    </dgm:pt>
    <dgm:pt modelId="{537A7BE2-B7BC-453B-80A7-A216D861A66E}" type="pres">
      <dgm:prSet presAssocID="{6192B2FF-6847-4F89-945A-E15D2D75D5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E0EC41F-571D-4A6F-AAE4-49573248F297}" type="pres">
      <dgm:prSet presAssocID="{CAE946D4-B5B9-4F28-B21B-044D34DE3AEB}" presName="composite" presStyleCnt="0"/>
      <dgm:spPr/>
    </dgm:pt>
    <dgm:pt modelId="{25A40B64-60E2-426C-A90D-0607D2CDD50A}" type="pres">
      <dgm:prSet presAssocID="{CAE946D4-B5B9-4F28-B21B-044D34DE3AE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824C3B-E2D9-48CC-B4EF-8B664D062F01}" type="pres">
      <dgm:prSet presAssocID="{CAE946D4-B5B9-4F28-B21B-044D34DE3AE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44EEB71-72D6-4831-9E50-AB5C466DF19B}" type="pres">
      <dgm:prSet presAssocID="{93A1A121-CEE5-48D7-9E57-C950AE0948DB}" presName="space" presStyleCnt="0"/>
      <dgm:spPr/>
    </dgm:pt>
    <dgm:pt modelId="{22F3D537-300E-4483-84C6-2348000368D8}" type="pres">
      <dgm:prSet presAssocID="{9E01934C-F058-42C5-979A-27F6C4886861}" presName="composite" presStyleCnt="0"/>
      <dgm:spPr/>
    </dgm:pt>
    <dgm:pt modelId="{79D1BADF-F082-4ABB-951F-112039873B7F}" type="pres">
      <dgm:prSet presAssocID="{9E01934C-F058-42C5-979A-27F6C48868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93348-171B-40C6-B56C-BF77D133A9F3}" type="pres">
      <dgm:prSet presAssocID="{9E01934C-F058-42C5-979A-27F6C488686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3338A0-7079-425C-B034-5EEC63D715D4}" type="presOf" srcId="{074FF8D3-090A-46AD-B6FC-767023156775}" destId="{69824C3B-E2D9-48CC-B4EF-8B664D062F01}" srcOrd="0" destOrd="1" presId="urn:microsoft.com/office/officeart/2005/8/layout/hList1"/>
    <dgm:cxn modelId="{544D6460-0948-4883-A59F-724AA0FF5C7A}" type="presOf" srcId="{CAE946D4-B5B9-4F28-B21B-044D34DE3AEB}" destId="{25A40B64-60E2-426C-A90D-0607D2CDD50A}" srcOrd="0" destOrd="0" presId="urn:microsoft.com/office/officeart/2005/8/layout/hList1"/>
    <dgm:cxn modelId="{366B4145-C38E-481C-95B0-5B0BD0CC7DAF}" srcId="{9E01934C-F058-42C5-979A-27F6C4886861}" destId="{315F7E0D-5248-495A-9D6E-91B90BB55DE9}" srcOrd="1" destOrd="0" parTransId="{7EE7F3F3-2C54-44B0-9615-775955E63AED}" sibTransId="{E7CCEC1E-56A6-4F3C-B661-FCFC3D9D15A8}"/>
    <dgm:cxn modelId="{07A01683-FD85-46A8-9B71-2E1DD2B44203}" type="presOf" srcId="{9E01934C-F058-42C5-979A-27F6C4886861}" destId="{79D1BADF-F082-4ABB-951F-112039873B7F}" srcOrd="0" destOrd="0" presId="urn:microsoft.com/office/officeart/2005/8/layout/hList1"/>
    <dgm:cxn modelId="{9BCF349C-4DF1-4CF9-AA22-3B9C56AFEE6F}" type="presOf" srcId="{57553417-A89D-48B3-A847-6D123FA7F209}" destId="{69824C3B-E2D9-48CC-B4EF-8B664D062F01}" srcOrd="0" destOrd="0" presId="urn:microsoft.com/office/officeart/2005/8/layout/hList1"/>
    <dgm:cxn modelId="{93428456-0830-4233-88C9-7501BEF7848F}" srcId="{9E01934C-F058-42C5-979A-27F6C4886861}" destId="{03E8C939-C319-4685-B4F8-7DD003FAB8C8}" srcOrd="0" destOrd="0" parTransId="{601E89E5-D2C3-49D4-94D5-C2C04A7CEE17}" sibTransId="{9E5D220C-1318-477B-866C-B52CBB88BFBD}"/>
    <dgm:cxn modelId="{E78BF506-E92F-4F52-A170-692025E01F08}" srcId="{CAE946D4-B5B9-4F28-B21B-044D34DE3AEB}" destId="{074FF8D3-090A-46AD-B6FC-767023156775}" srcOrd="1" destOrd="0" parTransId="{7BF35E5E-4DCA-4112-93F9-6668275B089C}" sibTransId="{3E93099A-4CDC-4152-A8F7-395C5D17A516}"/>
    <dgm:cxn modelId="{F04A7323-5B5D-49F9-817A-D1BDADC3EFEF}" type="presOf" srcId="{03E8C939-C319-4685-B4F8-7DD003FAB8C8}" destId="{58F93348-171B-40C6-B56C-BF77D133A9F3}" srcOrd="0" destOrd="0" presId="urn:microsoft.com/office/officeart/2005/8/layout/hList1"/>
    <dgm:cxn modelId="{6B137A9C-9361-45E7-8648-1E7A41791B38}" srcId="{6192B2FF-6847-4F89-945A-E15D2D75D53B}" destId="{9E01934C-F058-42C5-979A-27F6C4886861}" srcOrd="1" destOrd="0" parTransId="{224DE492-D9CB-446B-A3C5-D5C13615FD78}" sibTransId="{B055B8F4-E8C1-444B-9FA5-9C40BBA68615}"/>
    <dgm:cxn modelId="{FA36DFF4-E3F2-4D0E-99B4-DEF6F9CB7A2F}" type="presOf" srcId="{6192B2FF-6847-4F89-945A-E15D2D75D53B}" destId="{537A7BE2-B7BC-453B-80A7-A216D861A66E}" srcOrd="0" destOrd="0" presId="urn:microsoft.com/office/officeart/2005/8/layout/hList1"/>
    <dgm:cxn modelId="{0A08B1B8-2ACC-42FB-933C-CBBD810955F7}" srcId="{CAE946D4-B5B9-4F28-B21B-044D34DE3AEB}" destId="{57553417-A89D-48B3-A847-6D123FA7F209}" srcOrd="0" destOrd="0" parTransId="{D8BCD35C-F95A-48BD-A4D0-25300BB264E8}" sibTransId="{35DC7E75-1370-4733-B7F2-6C680BE28D82}"/>
    <dgm:cxn modelId="{3C1BB3FF-7B49-414C-8AE6-ACAC41F0F4B1}" type="presOf" srcId="{315F7E0D-5248-495A-9D6E-91B90BB55DE9}" destId="{58F93348-171B-40C6-B56C-BF77D133A9F3}" srcOrd="0" destOrd="1" presId="urn:microsoft.com/office/officeart/2005/8/layout/hList1"/>
    <dgm:cxn modelId="{67EF9DB5-2B36-4229-A614-A96941ACE16B}" srcId="{6192B2FF-6847-4F89-945A-E15D2D75D53B}" destId="{CAE946D4-B5B9-4F28-B21B-044D34DE3AEB}" srcOrd="0" destOrd="0" parTransId="{0C165658-A378-4340-BF8E-C535ED74989C}" sibTransId="{93A1A121-CEE5-48D7-9E57-C950AE0948DB}"/>
    <dgm:cxn modelId="{7CFD830F-43E2-49E4-AD7A-6797DC89C484}" type="presParOf" srcId="{537A7BE2-B7BC-453B-80A7-A216D861A66E}" destId="{9E0EC41F-571D-4A6F-AAE4-49573248F297}" srcOrd="0" destOrd="0" presId="urn:microsoft.com/office/officeart/2005/8/layout/hList1"/>
    <dgm:cxn modelId="{E1ED804D-A989-4F2E-8D52-E36EBBEA8B6B}" type="presParOf" srcId="{9E0EC41F-571D-4A6F-AAE4-49573248F297}" destId="{25A40B64-60E2-426C-A90D-0607D2CDD50A}" srcOrd="0" destOrd="0" presId="urn:microsoft.com/office/officeart/2005/8/layout/hList1"/>
    <dgm:cxn modelId="{6674FEB7-36EB-448E-88E9-14767215D681}" type="presParOf" srcId="{9E0EC41F-571D-4A6F-AAE4-49573248F297}" destId="{69824C3B-E2D9-48CC-B4EF-8B664D062F01}" srcOrd="1" destOrd="0" presId="urn:microsoft.com/office/officeart/2005/8/layout/hList1"/>
    <dgm:cxn modelId="{C84CC612-C5F9-4513-B7FB-1081A6A6942E}" type="presParOf" srcId="{537A7BE2-B7BC-453B-80A7-A216D861A66E}" destId="{644EEB71-72D6-4831-9E50-AB5C466DF19B}" srcOrd="1" destOrd="0" presId="urn:microsoft.com/office/officeart/2005/8/layout/hList1"/>
    <dgm:cxn modelId="{D24A421E-632F-4C69-8AF0-38644924B2A0}" type="presParOf" srcId="{537A7BE2-B7BC-453B-80A7-A216D861A66E}" destId="{22F3D537-300E-4483-84C6-2348000368D8}" srcOrd="2" destOrd="0" presId="urn:microsoft.com/office/officeart/2005/8/layout/hList1"/>
    <dgm:cxn modelId="{7B401164-70EF-4514-9673-1EE6911C8B0B}" type="presParOf" srcId="{22F3D537-300E-4483-84C6-2348000368D8}" destId="{79D1BADF-F082-4ABB-951F-112039873B7F}" srcOrd="0" destOrd="0" presId="urn:microsoft.com/office/officeart/2005/8/layout/hList1"/>
    <dgm:cxn modelId="{1DF1258E-54A4-476C-B7A7-7D89747FA98E}" type="presParOf" srcId="{22F3D537-300E-4483-84C6-2348000368D8}" destId="{58F93348-171B-40C6-B56C-BF77D133A9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C0EF68-09EC-4411-A647-F5CFF7CC0A6D}" type="doc">
      <dgm:prSet loTypeId="urn:microsoft.com/office/officeart/2005/8/layout/hList1" loCatId="list" qsTypeId="urn:microsoft.com/office/officeart/2005/8/quickstyle/simple1#9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28F4A18-C61D-49A9-A44E-2191943900C2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8D1462EC-142D-401C-AA8F-8B63B0544000}" type="parTrans" cxnId="{5FDDC465-2047-4F7F-A6C4-4070A7743CDA}">
      <dgm:prSet/>
      <dgm:spPr/>
      <dgm:t>
        <a:bodyPr/>
        <a:lstStyle/>
        <a:p>
          <a:endParaRPr lang="en-US"/>
        </a:p>
      </dgm:t>
    </dgm:pt>
    <dgm:pt modelId="{ABD483F1-81A8-4A46-B565-1D1DCD26C8CF}" type="sibTrans" cxnId="{5FDDC465-2047-4F7F-A6C4-4070A7743CDA}">
      <dgm:prSet/>
      <dgm:spPr/>
      <dgm:t>
        <a:bodyPr/>
        <a:lstStyle/>
        <a:p>
          <a:endParaRPr lang="en-US"/>
        </a:p>
      </dgm:t>
    </dgm:pt>
    <dgm:pt modelId="{61DBCCBA-7B66-454C-87F9-77381526FA34}">
      <dgm:prSet phldrT="[Text]"/>
      <dgm:spPr/>
      <dgm:t>
        <a:bodyPr/>
        <a:lstStyle/>
        <a:p>
          <a:r>
            <a:rPr lang="en-US" dirty="0" smtClean="0"/>
            <a:t>Wealth</a:t>
          </a:r>
          <a:endParaRPr lang="en-US" dirty="0"/>
        </a:p>
      </dgm:t>
    </dgm:pt>
    <dgm:pt modelId="{9416379C-F4E7-456B-9CE7-BD16D536D112}" type="parTrans" cxnId="{CE694BE0-866C-4617-BA41-E9AAA47D78A3}">
      <dgm:prSet/>
      <dgm:spPr/>
      <dgm:t>
        <a:bodyPr/>
        <a:lstStyle/>
        <a:p>
          <a:endParaRPr lang="en-US"/>
        </a:p>
      </dgm:t>
    </dgm:pt>
    <dgm:pt modelId="{C90FC0A0-4182-44E1-9A71-FE2972FE6748}" type="sibTrans" cxnId="{CE694BE0-866C-4617-BA41-E9AAA47D78A3}">
      <dgm:prSet/>
      <dgm:spPr/>
      <dgm:t>
        <a:bodyPr/>
        <a:lstStyle/>
        <a:p>
          <a:endParaRPr lang="en-US"/>
        </a:p>
      </dgm:t>
    </dgm:pt>
    <dgm:pt modelId="{14FA6888-A88E-4B8F-BDA6-E42F6248DCE9}">
      <dgm:prSet phldrT="[Text]"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B7B38213-A650-42B3-97BB-018543A8EA94}" type="parTrans" cxnId="{56690D62-C240-4623-8DE7-F8F19056E1F1}">
      <dgm:prSet/>
      <dgm:spPr/>
      <dgm:t>
        <a:bodyPr/>
        <a:lstStyle/>
        <a:p>
          <a:endParaRPr lang="en-US"/>
        </a:p>
      </dgm:t>
    </dgm:pt>
    <dgm:pt modelId="{6E60B401-38D1-464C-B0CE-4C75B85F8676}" type="sibTrans" cxnId="{56690D62-C240-4623-8DE7-F8F19056E1F1}">
      <dgm:prSet/>
      <dgm:spPr/>
      <dgm:t>
        <a:bodyPr/>
        <a:lstStyle/>
        <a:p>
          <a:endParaRPr lang="en-US"/>
        </a:p>
      </dgm:t>
    </dgm:pt>
    <dgm:pt modelId="{462857CE-8D81-4FD1-9A4F-CC748DFA96F6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949A8DC5-F8A2-40C7-BF34-6CCDFB3DE482}" type="parTrans" cxnId="{88E6F684-C507-4B5B-90A6-7884E4BD1E1B}">
      <dgm:prSet/>
      <dgm:spPr/>
      <dgm:t>
        <a:bodyPr/>
        <a:lstStyle/>
        <a:p>
          <a:endParaRPr lang="en-US"/>
        </a:p>
      </dgm:t>
    </dgm:pt>
    <dgm:pt modelId="{12D1D492-86B8-4C5D-9500-9985E31BABE3}" type="sibTrans" cxnId="{88E6F684-C507-4B5B-90A6-7884E4BD1E1B}">
      <dgm:prSet/>
      <dgm:spPr/>
      <dgm:t>
        <a:bodyPr/>
        <a:lstStyle/>
        <a:p>
          <a:endParaRPr lang="en-US"/>
        </a:p>
      </dgm:t>
    </dgm:pt>
    <dgm:pt modelId="{A13B2FB2-7620-4922-9A1F-273DAF5FCA77}">
      <dgm:prSet phldrT="[Text]"/>
      <dgm:spPr/>
      <dgm:t>
        <a:bodyPr/>
        <a:lstStyle/>
        <a:p>
          <a:r>
            <a:rPr lang="en-US" dirty="0" smtClean="0"/>
            <a:t>Difficult to manage an empire</a:t>
          </a:r>
          <a:endParaRPr lang="en-US" dirty="0"/>
        </a:p>
      </dgm:t>
    </dgm:pt>
    <dgm:pt modelId="{139B181F-F9F6-4660-A6A2-247BD79CE89A}" type="parTrans" cxnId="{0923E3A5-91E1-463E-A1FC-4A862570BFE4}">
      <dgm:prSet/>
      <dgm:spPr/>
      <dgm:t>
        <a:bodyPr/>
        <a:lstStyle/>
        <a:p>
          <a:endParaRPr lang="en-US"/>
        </a:p>
      </dgm:t>
    </dgm:pt>
    <dgm:pt modelId="{11F4551B-6573-4222-BB33-EB25A6222730}" type="sibTrans" cxnId="{0923E3A5-91E1-463E-A1FC-4A862570BFE4}">
      <dgm:prSet/>
      <dgm:spPr/>
      <dgm:t>
        <a:bodyPr/>
        <a:lstStyle/>
        <a:p>
          <a:endParaRPr lang="en-US"/>
        </a:p>
      </dgm:t>
    </dgm:pt>
    <dgm:pt modelId="{C27E7B75-4AD3-4361-BEE0-35D96A8CF75E}">
      <dgm:prSet phldrT="[Text]"/>
      <dgm:spPr/>
      <dgm:t>
        <a:bodyPr/>
        <a:lstStyle/>
        <a:p>
          <a:r>
            <a:rPr lang="en-US" dirty="0" smtClean="0"/>
            <a:t>Wealth created new classes in Rome</a:t>
          </a:r>
          <a:endParaRPr lang="en-US" dirty="0"/>
        </a:p>
      </dgm:t>
    </dgm:pt>
    <dgm:pt modelId="{FE195EF6-746D-49AF-B484-BAEE38FB6D54}" type="parTrans" cxnId="{F2031442-834B-48FB-8B48-72B7670B2E27}">
      <dgm:prSet/>
      <dgm:spPr/>
      <dgm:t>
        <a:bodyPr/>
        <a:lstStyle/>
        <a:p>
          <a:endParaRPr lang="en-US"/>
        </a:p>
      </dgm:t>
    </dgm:pt>
    <dgm:pt modelId="{4F40E43D-8509-44AC-A4B5-82B046B65425}" type="sibTrans" cxnId="{F2031442-834B-48FB-8B48-72B7670B2E27}">
      <dgm:prSet/>
      <dgm:spPr/>
      <dgm:t>
        <a:bodyPr/>
        <a:lstStyle/>
        <a:p>
          <a:endParaRPr lang="en-US"/>
        </a:p>
      </dgm:t>
    </dgm:pt>
    <dgm:pt modelId="{3D75EAFF-978B-475F-8CFF-4EDFEB4A38E4}">
      <dgm:prSet phldrT="[Text]"/>
      <dgm:spPr/>
      <dgm:t>
        <a:bodyPr/>
        <a:lstStyle/>
        <a:p>
          <a:r>
            <a:rPr lang="en-US" dirty="0" smtClean="0"/>
            <a:t>From trade</a:t>
          </a:r>
          <a:endParaRPr lang="en-US" dirty="0"/>
        </a:p>
      </dgm:t>
    </dgm:pt>
    <dgm:pt modelId="{E2ED1EE0-280F-4652-846D-0E5928BA8491}" type="parTrans" cxnId="{1E38AF87-0E30-4CDA-BD0F-20E1AE734747}">
      <dgm:prSet/>
      <dgm:spPr/>
      <dgm:t>
        <a:bodyPr/>
        <a:lstStyle/>
        <a:p>
          <a:endParaRPr lang="en-US"/>
        </a:p>
      </dgm:t>
    </dgm:pt>
    <dgm:pt modelId="{C7A944E6-6C2B-4158-8290-55E8656FB4A5}" type="sibTrans" cxnId="{1E38AF87-0E30-4CDA-BD0F-20E1AE734747}">
      <dgm:prSet/>
      <dgm:spPr/>
      <dgm:t>
        <a:bodyPr/>
        <a:lstStyle/>
        <a:p>
          <a:endParaRPr lang="en-US"/>
        </a:p>
      </dgm:t>
    </dgm:pt>
    <dgm:pt modelId="{4747914A-6CDB-4DBA-9FD4-CD8346CA832F}">
      <dgm:prSet phldrT="[Text]"/>
      <dgm:spPr/>
      <dgm:t>
        <a:bodyPr/>
        <a:lstStyle/>
        <a:p>
          <a:r>
            <a:rPr lang="en-US" dirty="0" smtClean="0"/>
            <a:t>From taxes</a:t>
          </a:r>
          <a:endParaRPr lang="en-US" dirty="0"/>
        </a:p>
      </dgm:t>
    </dgm:pt>
    <dgm:pt modelId="{0CB1637D-32F8-4384-ABCB-EEDED35D99BC}" type="parTrans" cxnId="{CF04A198-98D0-4F7B-B870-FD4B2C5CBE80}">
      <dgm:prSet/>
      <dgm:spPr/>
      <dgm:t>
        <a:bodyPr/>
        <a:lstStyle/>
        <a:p>
          <a:endParaRPr lang="en-US"/>
        </a:p>
      </dgm:t>
    </dgm:pt>
    <dgm:pt modelId="{1D2FC9BD-822A-4D43-B14C-2A82AE0A2826}" type="sibTrans" cxnId="{CF04A198-98D0-4F7B-B870-FD4B2C5CBE80}">
      <dgm:prSet/>
      <dgm:spPr/>
      <dgm:t>
        <a:bodyPr/>
        <a:lstStyle/>
        <a:p>
          <a:endParaRPr lang="en-US"/>
        </a:p>
      </dgm:t>
    </dgm:pt>
    <dgm:pt modelId="{37346B5C-673B-463F-8896-86EE20E66C1E}">
      <dgm:prSet phldrT="[Text]"/>
      <dgm:spPr/>
      <dgm:t>
        <a:bodyPr/>
        <a:lstStyle/>
        <a:p>
          <a:r>
            <a:rPr lang="en-US" dirty="0" smtClean="0"/>
            <a:t>Multicultural empire required a multifaceted approach</a:t>
          </a:r>
          <a:endParaRPr lang="en-US" dirty="0"/>
        </a:p>
      </dgm:t>
    </dgm:pt>
    <dgm:pt modelId="{935DF419-A649-4BAC-A1E2-B0B43055B0CE}" type="parTrans" cxnId="{9B1C777E-7FD0-4627-BC39-39308549E755}">
      <dgm:prSet/>
      <dgm:spPr/>
      <dgm:t>
        <a:bodyPr/>
        <a:lstStyle/>
        <a:p>
          <a:endParaRPr lang="en-US"/>
        </a:p>
      </dgm:t>
    </dgm:pt>
    <dgm:pt modelId="{3E463511-CFCF-44B1-95B9-57CD333A1D11}" type="sibTrans" cxnId="{9B1C777E-7FD0-4627-BC39-39308549E755}">
      <dgm:prSet/>
      <dgm:spPr/>
      <dgm:t>
        <a:bodyPr/>
        <a:lstStyle/>
        <a:p>
          <a:endParaRPr lang="en-US"/>
        </a:p>
      </dgm:t>
    </dgm:pt>
    <dgm:pt modelId="{D83F94B4-3155-4F1A-A142-07C100B0CDBE}">
      <dgm:prSet phldrT="[Text]"/>
      <dgm:spPr/>
      <dgm:t>
        <a:bodyPr/>
        <a:lstStyle/>
        <a:p>
          <a:r>
            <a:rPr lang="en-US" dirty="0" smtClean="0"/>
            <a:t>Slaves gained by conquests displaced free farmers and workers</a:t>
          </a:r>
          <a:endParaRPr lang="en-US" dirty="0"/>
        </a:p>
      </dgm:t>
    </dgm:pt>
    <dgm:pt modelId="{FCE8353A-A7B0-429A-A6A6-264DF042CBC4}" type="parTrans" cxnId="{3F4D0475-0A21-40E2-8C39-FB7F1F9CBDA7}">
      <dgm:prSet/>
      <dgm:spPr/>
      <dgm:t>
        <a:bodyPr/>
        <a:lstStyle/>
        <a:p>
          <a:endParaRPr lang="en-US"/>
        </a:p>
      </dgm:t>
    </dgm:pt>
    <dgm:pt modelId="{1A92F0B4-97FD-47D2-A9BC-03D9F57C77E8}" type="sibTrans" cxnId="{3F4D0475-0A21-40E2-8C39-FB7F1F9CBDA7}">
      <dgm:prSet/>
      <dgm:spPr/>
      <dgm:t>
        <a:bodyPr/>
        <a:lstStyle/>
        <a:p>
          <a:endParaRPr lang="en-US"/>
        </a:p>
      </dgm:t>
    </dgm:pt>
    <dgm:pt modelId="{A00353EA-B9EF-4976-AA9D-B1F9149D4407}">
      <dgm:prSet phldrT="[Text]"/>
      <dgm:spPr/>
      <dgm:t>
        <a:bodyPr/>
        <a:lstStyle/>
        <a:p>
          <a:r>
            <a:rPr lang="en-US" dirty="0" smtClean="0"/>
            <a:t>These problems ultimately ended the “Republic” and led to the “Empire”</a:t>
          </a:r>
          <a:endParaRPr lang="en-US" dirty="0"/>
        </a:p>
      </dgm:t>
    </dgm:pt>
    <dgm:pt modelId="{143BE1B5-BA10-4BC2-A30F-CAA0F9A26589}" type="parTrans" cxnId="{A9149AEF-7DCF-4E47-A7FF-AA43CE0F72C3}">
      <dgm:prSet/>
      <dgm:spPr/>
      <dgm:t>
        <a:bodyPr/>
        <a:lstStyle/>
        <a:p>
          <a:endParaRPr lang="en-US"/>
        </a:p>
      </dgm:t>
    </dgm:pt>
    <dgm:pt modelId="{C7F705BC-63B1-4445-AD17-6F3563020117}" type="sibTrans" cxnId="{A9149AEF-7DCF-4E47-A7FF-AA43CE0F72C3}">
      <dgm:prSet/>
      <dgm:spPr/>
      <dgm:t>
        <a:bodyPr/>
        <a:lstStyle/>
        <a:p>
          <a:endParaRPr lang="en-US"/>
        </a:p>
      </dgm:t>
    </dgm:pt>
    <dgm:pt modelId="{D90C46C5-68B0-43A0-947E-A6A5C169E47A}">
      <dgm:prSet phldrT="[Text]"/>
      <dgm:spPr/>
      <dgm:t>
        <a:bodyPr/>
        <a:lstStyle/>
        <a:p>
          <a:r>
            <a:rPr lang="en-US" dirty="0" smtClean="0"/>
            <a:t>Control of most of the Mediterranean</a:t>
          </a:r>
          <a:endParaRPr lang="en-US" dirty="0"/>
        </a:p>
      </dgm:t>
    </dgm:pt>
    <dgm:pt modelId="{719DF853-9DAD-4A1D-9E85-8AB1813BB0EF}" type="parTrans" cxnId="{6A4821E0-BFF2-46E8-BC70-4281397C8330}">
      <dgm:prSet/>
      <dgm:spPr/>
      <dgm:t>
        <a:bodyPr/>
        <a:lstStyle/>
        <a:p>
          <a:endParaRPr lang="en-US"/>
        </a:p>
      </dgm:t>
    </dgm:pt>
    <dgm:pt modelId="{08D582D1-B29B-4CD6-BA6D-D574325290D5}" type="sibTrans" cxnId="{6A4821E0-BFF2-46E8-BC70-4281397C8330}">
      <dgm:prSet/>
      <dgm:spPr/>
      <dgm:t>
        <a:bodyPr/>
        <a:lstStyle/>
        <a:p>
          <a:endParaRPr lang="en-US"/>
        </a:p>
      </dgm:t>
    </dgm:pt>
    <dgm:pt modelId="{D504310A-C632-43DA-9DC2-92D3A84DBE0B}" type="pres">
      <dgm:prSet presAssocID="{84C0EF68-09EC-4411-A647-F5CFF7CC0A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4DD09EB-9316-4B2F-AE84-FAF1416B1D65}" type="pres">
      <dgm:prSet presAssocID="{328F4A18-C61D-49A9-A44E-2191943900C2}" presName="composite" presStyleCnt="0"/>
      <dgm:spPr/>
    </dgm:pt>
    <dgm:pt modelId="{96BA8445-3595-4E84-A679-E27A650054E6}" type="pres">
      <dgm:prSet presAssocID="{328F4A18-C61D-49A9-A44E-2191943900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6ADA870-D99D-4CF6-98CC-902FF2F04FBA}" type="pres">
      <dgm:prSet presAssocID="{328F4A18-C61D-49A9-A44E-2191943900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89308-97F2-4D5E-AD80-C6F924818CD5}" type="pres">
      <dgm:prSet presAssocID="{ABD483F1-81A8-4A46-B565-1D1DCD26C8CF}" presName="space" presStyleCnt="0"/>
      <dgm:spPr/>
    </dgm:pt>
    <dgm:pt modelId="{D2C6BB7B-03AC-4383-8455-4E0A8FB1B65A}" type="pres">
      <dgm:prSet presAssocID="{462857CE-8D81-4FD1-9A4F-CC748DFA96F6}" presName="composite" presStyleCnt="0"/>
      <dgm:spPr/>
    </dgm:pt>
    <dgm:pt modelId="{CA582E77-4037-4240-9B3E-BA48708A4DE6}" type="pres">
      <dgm:prSet presAssocID="{462857CE-8D81-4FD1-9A4F-CC748DFA96F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25584F-2739-4D8E-9BB3-4E362A7563D3}" type="pres">
      <dgm:prSet presAssocID="{462857CE-8D81-4FD1-9A4F-CC748DFA96F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7F2C7-7CE0-45D8-B56A-D3DA8A96ECF8}" type="presOf" srcId="{D90C46C5-68B0-43A0-947E-A6A5C169E47A}" destId="{36ADA870-D99D-4CF6-98CC-902FF2F04FBA}" srcOrd="0" destOrd="4" presId="urn:microsoft.com/office/officeart/2005/8/layout/hList1"/>
    <dgm:cxn modelId="{1090C97F-1A4C-40FA-BF77-BDEF2FE5F190}" type="presOf" srcId="{84C0EF68-09EC-4411-A647-F5CFF7CC0A6D}" destId="{D504310A-C632-43DA-9DC2-92D3A84DBE0B}" srcOrd="0" destOrd="0" presId="urn:microsoft.com/office/officeart/2005/8/layout/hList1"/>
    <dgm:cxn modelId="{5FDDC465-2047-4F7F-A6C4-4070A7743CDA}" srcId="{84C0EF68-09EC-4411-A647-F5CFF7CC0A6D}" destId="{328F4A18-C61D-49A9-A44E-2191943900C2}" srcOrd="0" destOrd="0" parTransId="{8D1462EC-142D-401C-AA8F-8B63B0544000}" sibTransId="{ABD483F1-81A8-4A46-B565-1D1DCD26C8CF}"/>
    <dgm:cxn modelId="{1B2C5CE6-E139-410E-973C-91F5FE15F282}" type="presOf" srcId="{4747914A-6CDB-4DBA-9FD4-CD8346CA832F}" destId="{36ADA870-D99D-4CF6-98CC-902FF2F04FBA}" srcOrd="0" destOrd="2" presId="urn:microsoft.com/office/officeart/2005/8/layout/hList1"/>
    <dgm:cxn modelId="{CE694BE0-866C-4617-BA41-E9AAA47D78A3}" srcId="{328F4A18-C61D-49A9-A44E-2191943900C2}" destId="{61DBCCBA-7B66-454C-87F9-77381526FA34}" srcOrd="0" destOrd="0" parTransId="{9416379C-F4E7-456B-9CE7-BD16D536D112}" sibTransId="{C90FC0A0-4182-44E1-9A71-FE2972FE6748}"/>
    <dgm:cxn modelId="{9B1C777E-7FD0-4627-BC39-39308549E755}" srcId="{A13B2FB2-7620-4922-9A1F-273DAF5FCA77}" destId="{37346B5C-673B-463F-8896-86EE20E66C1E}" srcOrd="0" destOrd="0" parTransId="{935DF419-A649-4BAC-A1E2-B0B43055B0CE}" sibTransId="{3E463511-CFCF-44B1-95B9-57CD333A1D11}"/>
    <dgm:cxn modelId="{E61E6BDD-3787-4E8B-A182-694BDAABDE9E}" type="presOf" srcId="{A00353EA-B9EF-4976-AA9D-B1F9149D4407}" destId="{6625584F-2739-4D8E-9BB3-4E362A7563D3}" srcOrd="0" destOrd="4" presId="urn:microsoft.com/office/officeart/2005/8/layout/hList1"/>
    <dgm:cxn modelId="{27D53AC0-EFD2-40A8-A90E-57A10744C85F}" type="presOf" srcId="{A13B2FB2-7620-4922-9A1F-273DAF5FCA77}" destId="{6625584F-2739-4D8E-9BB3-4E362A7563D3}" srcOrd="0" destOrd="0" presId="urn:microsoft.com/office/officeart/2005/8/layout/hList1"/>
    <dgm:cxn modelId="{56690D62-C240-4623-8DE7-F8F19056E1F1}" srcId="{328F4A18-C61D-49A9-A44E-2191943900C2}" destId="{14FA6888-A88E-4B8F-BDA6-E42F6248DCE9}" srcOrd="1" destOrd="0" parTransId="{B7B38213-A650-42B3-97BB-018543A8EA94}" sibTransId="{6E60B401-38D1-464C-B0CE-4C75B85F8676}"/>
    <dgm:cxn modelId="{7AE92DC6-1FD3-4CDB-A453-E5384EFBE9B2}" type="presOf" srcId="{61DBCCBA-7B66-454C-87F9-77381526FA34}" destId="{36ADA870-D99D-4CF6-98CC-902FF2F04FBA}" srcOrd="0" destOrd="0" presId="urn:microsoft.com/office/officeart/2005/8/layout/hList1"/>
    <dgm:cxn modelId="{1E38AF87-0E30-4CDA-BD0F-20E1AE734747}" srcId="{61DBCCBA-7B66-454C-87F9-77381526FA34}" destId="{3D75EAFF-978B-475F-8CFF-4EDFEB4A38E4}" srcOrd="0" destOrd="0" parTransId="{E2ED1EE0-280F-4652-846D-0E5928BA8491}" sibTransId="{C7A944E6-6C2B-4158-8290-55E8656FB4A5}"/>
    <dgm:cxn modelId="{6A4821E0-BFF2-46E8-BC70-4281397C8330}" srcId="{14FA6888-A88E-4B8F-BDA6-E42F6248DCE9}" destId="{D90C46C5-68B0-43A0-947E-A6A5C169E47A}" srcOrd="0" destOrd="0" parTransId="{719DF853-9DAD-4A1D-9E85-8AB1813BB0EF}" sibTransId="{08D582D1-B29B-4CD6-BA6D-D574325290D5}"/>
    <dgm:cxn modelId="{EF65EDCD-1B19-4519-8245-54FFACE97FBE}" type="presOf" srcId="{D83F94B4-3155-4F1A-A142-07C100B0CDBE}" destId="{6625584F-2739-4D8E-9BB3-4E362A7563D3}" srcOrd="0" destOrd="3" presId="urn:microsoft.com/office/officeart/2005/8/layout/hList1"/>
    <dgm:cxn modelId="{88E6F684-C507-4B5B-90A6-7884E4BD1E1B}" srcId="{84C0EF68-09EC-4411-A647-F5CFF7CC0A6D}" destId="{462857CE-8D81-4FD1-9A4F-CC748DFA96F6}" srcOrd="1" destOrd="0" parTransId="{949A8DC5-F8A2-40C7-BF34-6CCDFB3DE482}" sibTransId="{12D1D492-86B8-4C5D-9500-9985E31BABE3}"/>
    <dgm:cxn modelId="{1E4D45E7-43C3-4643-A763-D8760488D9BA}" type="presOf" srcId="{328F4A18-C61D-49A9-A44E-2191943900C2}" destId="{96BA8445-3595-4E84-A679-E27A650054E6}" srcOrd="0" destOrd="0" presId="urn:microsoft.com/office/officeart/2005/8/layout/hList1"/>
    <dgm:cxn modelId="{D9CB657F-B003-499C-8E88-2F72F7927DD2}" type="presOf" srcId="{14FA6888-A88E-4B8F-BDA6-E42F6248DCE9}" destId="{36ADA870-D99D-4CF6-98CC-902FF2F04FBA}" srcOrd="0" destOrd="3" presId="urn:microsoft.com/office/officeart/2005/8/layout/hList1"/>
    <dgm:cxn modelId="{D54F8811-5873-425E-B3F0-991D3E2B7BE7}" type="presOf" srcId="{462857CE-8D81-4FD1-9A4F-CC748DFA96F6}" destId="{CA582E77-4037-4240-9B3E-BA48708A4DE6}" srcOrd="0" destOrd="0" presId="urn:microsoft.com/office/officeart/2005/8/layout/hList1"/>
    <dgm:cxn modelId="{7E6DB4EB-37FB-47AB-9C70-A46996818106}" type="presOf" srcId="{37346B5C-673B-463F-8896-86EE20E66C1E}" destId="{6625584F-2739-4D8E-9BB3-4E362A7563D3}" srcOrd="0" destOrd="1" presId="urn:microsoft.com/office/officeart/2005/8/layout/hList1"/>
    <dgm:cxn modelId="{A9149AEF-7DCF-4E47-A7FF-AA43CE0F72C3}" srcId="{C27E7B75-4AD3-4361-BEE0-35D96A8CF75E}" destId="{A00353EA-B9EF-4976-AA9D-B1F9149D4407}" srcOrd="1" destOrd="0" parTransId="{143BE1B5-BA10-4BC2-A30F-CAA0F9A26589}" sibTransId="{C7F705BC-63B1-4445-AD17-6F3563020117}"/>
    <dgm:cxn modelId="{23A07B08-7F25-40CC-BC25-4A4331985052}" type="presOf" srcId="{C27E7B75-4AD3-4361-BEE0-35D96A8CF75E}" destId="{6625584F-2739-4D8E-9BB3-4E362A7563D3}" srcOrd="0" destOrd="2" presId="urn:microsoft.com/office/officeart/2005/8/layout/hList1"/>
    <dgm:cxn modelId="{F2031442-834B-48FB-8B48-72B7670B2E27}" srcId="{462857CE-8D81-4FD1-9A4F-CC748DFA96F6}" destId="{C27E7B75-4AD3-4361-BEE0-35D96A8CF75E}" srcOrd="1" destOrd="0" parTransId="{FE195EF6-746D-49AF-B484-BAEE38FB6D54}" sibTransId="{4F40E43D-8509-44AC-A4B5-82B046B65425}"/>
    <dgm:cxn modelId="{0923E3A5-91E1-463E-A1FC-4A862570BFE4}" srcId="{462857CE-8D81-4FD1-9A4F-CC748DFA96F6}" destId="{A13B2FB2-7620-4922-9A1F-273DAF5FCA77}" srcOrd="0" destOrd="0" parTransId="{139B181F-F9F6-4660-A6A2-247BD79CE89A}" sibTransId="{11F4551B-6573-4222-BB33-EB25A6222730}"/>
    <dgm:cxn modelId="{CF04A198-98D0-4F7B-B870-FD4B2C5CBE80}" srcId="{61DBCCBA-7B66-454C-87F9-77381526FA34}" destId="{4747914A-6CDB-4DBA-9FD4-CD8346CA832F}" srcOrd="1" destOrd="0" parTransId="{0CB1637D-32F8-4384-ABCB-EEDED35D99BC}" sibTransId="{1D2FC9BD-822A-4D43-B14C-2A82AE0A2826}"/>
    <dgm:cxn modelId="{C3C85F57-9367-4224-B08F-99F33C1CE72D}" type="presOf" srcId="{3D75EAFF-978B-475F-8CFF-4EDFEB4A38E4}" destId="{36ADA870-D99D-4CF6-98CC-902FF2F04FBA}" srcOrd="0" destOrd="1" presId="urn:microsoft.com/office/officeart/2005/8/layout/hList1"/>
    <dgm:cxn modelId="{3F4D0475-0A21-40E2-8C39-FB7F1F9CBDA7}" srcId="{C27E7B75-4AD3-4361-BEE0-35D96A8CF75E}" destId="{D83F94B4-3155-4F1A-A142-07C100B0CDBE}" srcOrd="0" destOrd="0" parTransId="{FCE8353A-A7B0-429A-A6A6-264DF042CBC4}" sibTransId="{1A92F0B4-97FD-47D2-A9BC-03D9F57C77E8}"/>
    <dgm:cxn modelId="{785609E8-85AE-4883-81BA-7E1160D94CC2}" type="presParOf" srcId="{D504310A-C632-43DA-9DC2-92D3A84DBE0B}" destId="{F4DD09EB-9316-4B2F-AE84-FAF1416B1D65}" srcOrd="0" destOrd="0" presId="urn:microsoft.com/office/officeart/2005/8/layout/hList1"/>
    <dgm:cxn modelId="{A936E7A0-B52D-48A7-A343-73B10C568284}" type="presParOf" srcId="{F4DD09EB-9316-4B2F-AE84-FAF1416B1D65}" destId="{96BA8445-3595-4E84-A679-E27A650054E6}" srcOrd="0" destOrd="0" presId="urn:microsoft.com/office/officeart/2005/8/layout/hList1"/>
    <dgm:cxn modelId="{9979B9E1-080F-47D3-9747-1B038F2D498E}" type="presParOf" srcId="{F4DD09EB-9316-4B2F-AE84-FAF1416B1D65}" destId="{36ADA870-D99D-4CF6-98CC-902FF2F04FBA}" srcOrd="1" destOrd="0" presId="urn:microsoft.com/office/officeart/2005/8/layout/hList1"/>
    <dgm:cxn modelId="{BA59D528-EF2B-4B26-94A8-07CE0F1D4F54}" type="presParOf" srcId="{D504310A-C632-43DA-9DC2-92D3A84DBE0B}" destId="{79289308-97F2-4D5E-AD80-C6F924818CD5}" srcOrd="1" destOrd="0" presId="urn:microsoft.com/office/officeart/2005/8/layout/hList1"/>
    <dgm:cxn modelId="{AEBD46E5-88AB-4B2F-BBF2-894B66AA1EE5}" type="presParOf" srcId="{D504310A-C632-43DA-9DC2-92D3A84DBE0B}" destId="{D2C6BB7B-03AC-4383-8455-4E0A8FB1B65A}" srcOrd="2" destOrd="0" presId="urn:microsoft.com/office/officeart/2005/8/layout/hList1"/>
    <dgm:cxn modelId="{EFF89D5A-1B37-48EB-8E6F-F5B151D6AEB3}" type="presParOf" srcId="{D2C6BB7B-03AC-4383-8455-4E0A8FB1B65A}" destId="{CA582E77-4037-4240-9B3E-BA48708A4DE6}" srcOrd="0" destOrd="0" presId="urn:microsoft.com/office/officeart/2005/8/layout/hList1"/>
    <dgm:cxn modelId="{E034F9FF-A950-4D93-A92D-E10B54ACC5A0}" type="presParOf" srcId="{D2C6BB7B-03AC-4383-8455-4E0A8FB1B65A}" destId="{6625584F-2739-4D8E-9BB3-4E362A7563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4C7A01-44E0-4EE8-A78A-8B0F60B7FAFA}" type="doc">
      <dgm:prSet loTypeId="urn:microsoft.com/office/officeart/2005/8/layout/default#1" loCatId="list" qsTypeId="urn:microsoft.com/office/officeart/2005/8/quickstyle/simple1#10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E8E3E4F-F8BD-400C-9844-7466536F5850}">
      <dgm:prSet phldrT="[Text]"/>
      <dgm:spPr/>
      <dgm:t>
        <a:bodyPr/>
        <a:lstStyle/>
        <a:p>
          <a:r>
            <a:rPr lang="en-US" dirty="0" smtClean="0"/>
            <a:t>Money from government contracts (building bridges, roads, and ships; supplying the armies)</a:t>
          </a:r>
          <a:endParaRPr lang="en-US" dirty="0"/>
        </a:p>
      </dgm:t>
    </dgm:pt>
    <dgm:pt modelId="{35DAE51E-B296-40B6-9B13-6276E84342C8}" type="parTrans" cxnId="{EF859772-2D38-43C4-B3A8-C607E3CE62B6}">
      <dgm:prSet/>
      <dgm:spPr/>
      <dgm:t>
        <a:bodyPr/>
        <a:lstStyle/>
        <a:p>
          <a:endParaRPr lang="en-US"/>
        </a:p>
      </dgm:t>
    </dgm:pt>
    <dgm:pt modelId="{471E5FE1-C24E-46F6-8AAB-DEB17EFC79EC}" type="sibTrans" cxnId="{EF859772-2D38-43C4-B3A8-C607E3CE62B6}">
      <dgm:prSet/>
      <dgm:spPr/>
      <dgm:t>
        <a:bodyPr/>
        <a:lstStyle/>
        <a:p>
          <a:endParaRPr lang="en-US"/>
        </a:p>
      </dgm:t>
    </dgm:pt>
    <dgm:pt modelId="{BAF1D880-0DEF-4AD9-BFB4-0CA10DE2BF45}">
      <dgm:prSet phldrT="[Text]"/>
      <dgm:spPr/>
      <dgm:t>
        <a:bodyPr/>
        <a:lstStyle/>
        <a:p>
          <a:r>
            <a:rPr lang="en-US" dirty="0" smtClean="0"/>
            <a:t>High-interest loans</a:t>
          </a:r>
          <a:endParaRPr lang="en-US" dirty="0"/>
        </a:p>
      </dgm:t>
    </dgm:pt>
    <dgm:pt modelId="{ED5E5868-2E70-4CFE-B0DC-418E10A35A74}" type="parTrans" cxnId="{24A5ED89-ED16-44D8-8570-2496A878F3A6}">
      <dgm:prSet/>
      <dgm:spPr/>
      <dgm:t>
        <a:bodyPr/>
        <a:lstStyle/>
        <a:p>
          <a:endParaRPr lang="en-US"/>
        </a:p>
      </dgm:t>
    </dgm:pt>
    <dgm:pt modelId="{967579F5-F2FA-42DA-8845-66F7A73B50E7}" type="sibTrans" cxnId="{24A5ED89-ED16-44D8-8570-2496A878F3A6}">
      <dgm:prSet/>
      <dgm:spPr/>
      <dgm:t>
        <a:bodyPr/>
        <a:lstStyle/>
        <a:p>
          <a:endParaRPr lang="en-US"/>
        </a:p>
      </dgm:t>
    </dgm:pt>
    <dgm:pt modelId="{D9E37E2D-869B-4755-B2BD-803A8D77216F}">
      <dgm:prSet phldrT="[Text]"/>
      <dgm:spPr/>
      <dgm:t>
        <a:bodyPr/>
        <a:lstStyle/>
        <a:p>
          <a:r>
            <a:rPr lang="en-US" dirty="0" smtClean="0"/>
            <a:t>Bribes and graft in the provinces</a:t>
          </a:r>
          <a:endParaRPr lang="en-US" dirty="0"/>
        </a:p>
      </dgm:t>
    </dgm:pt>
    <dgm:pt modelId="{BBF2A5FB-1868-4969-878B-106B95CFA25B}" type="parTrans" cxnId="{71D3D5B2-6106-429C-81F4-A853D98284E2}">
      <dgm:prSet/>
      <dgm:spPr/>
      <dgm:t>
        <a:bodyPr/>
        <a:lstStyle/>
        <a:p>
          <a:endParaRPr lang="en-US"/>
        </a:p>
      </dgm:t>
    </dgm:pt>
    <dgm:pt modelId="{3E82EFE6-3C60-44AC-9D3F-EA488685CF7F}" type="sibTrans" cxnId="{71D3D5B2-6106-429C-81F4-A853D98284E2}">
      <dgm:prSet/>
      <dgm:spPr/>
      <dgm:t>
        <a:bodyPr/>
        <a:lstStyle/>
        <a:p>
          <a:endParaRPr lang="en-US"/>
        </a:p>
      </dgm:t>
    </dgm:pt>
    <dgm:pt modelId="{603B5F6F-7AF7-43DD-976B-C90B805CBAF3}">
      <dgm:prSet phldrT="[Text]"/>
      <dgm:spPr/>
      <dgm:t>
        <a:bodyPr/>
        <a:lstStyle/>
        <a:p>
          <a:r>
            <a:rPr lang="en-US" dirty="0" smtClean="0"/>
            <a:t>Poor farmers and workers could not compete with the products of slave labor</a:t>
          </a:r>
          <a:endParaRPr lang="en-US" dirty="0"/>
        </a:p>
      </dgm:t>
    </dgm:pt>
    <dgm:pt modelId="{67459BAE-6F12-4EBC-A14E-C38BC405C138}" type="parTrans" cxnId="{6EECEF18-989F-4550-B8AB-21660481542C}">
      <dgm:prSet/>
      <dgm:spPr/>
      <dgm:t>
        <a:bodyPr/>
        <a:lstStyle/>
        <a:p>
          <a:endParaRPr lang="en-US"/>
        </a:p>
      </dgm:t>
    </dgm:pt>
    <dgm:pt modelId="{6BE04C8E-95FD-4E52-BEBA-27C4489650B0}" type="sibTrans" cxnId="{6EECEF18-989F-4550-B8AB-21660481542C}">
      <dgm:prSet/>
      <dgm:spPr/>
      <dgm:t>
        <a:bodyPr/>
        <a:lstStyle/>
        <a:p>
          <a:endParaRPr lang="en-US"/>
        </a:p>
      </dgm:t>
    </dgm:pt>
    <dgm:pt modelId="{2EB388C9-F7F2-4F38-B0F5-EA5C3FFF5F9D}">
      <dgm:prSet phldrT="[Text]"/>
      <dgm:spPr/>
      <dgm:t>
        <a:bodyPr/>
        <a:lstStyle/>
        <a:p>
          <a:r>
            <a:rPr lang="en-US" dirty="0" smtClean="0"/>
            <a:t>Wealthy class bought up the lands of impoverished farmers</a:t>
          </a:r>
          <a:endParaRPr lang="en-US" dirty="0"/>
        </a:p>
      </dgm:t>
    </dgm:pt>
    <dgm:pt modelId="{A9F23FB0-70A5-49E3-9CDC-A50644179D89}" type="parTrans" cxnId="{ED176AAE-13D0-40D4-8657-5EF7C6B5F7B7}">
      <dgm:prSet/>
      <dgm:spPr/>
      <dgm:t>
        <a:bodyPr/>
        <a:lstStyle/>
        <a:p>
          <a:endParaRPr lang="en-US"/>
        </a:p>
      </dgm:t>
    </dgm:pt>
    <dgm:pt modelId="{1593F12D-1F91-4093-B07C-EAC0CD8ACCA1}" type="sibTrans" cxnId="{ED176AAE-13D0-40D4-8657-5EF7C6B5F7B7}">
      <dgm:prSet/>
      <dgm:spPr/>
      <dgm:t>
        <a:bodyPr/>
        <a:lstStyle/>
        <a:p>
          <a:endParaRPr lang="en-US"/>
        </a:p>
      </dgm:t>
    </dgm:pt>
    <dgm:pt modelId="{F0C4EBCB-8978-4F6B-8B76-7114C3D1482F}">
      <dgm:prSet phldrT="[Text]"/>
      <dgm:spPr/>
      <dgm:t>
        <a:bodyPr/>
        <a:lstStyle/>
        <a:p>
          <a:r>
            <a:rPr lang="en-US" dirty="0" smtClean="0"/>
            <a:t>Impoverished farmers and others flooded the city of Rome</a:t>
          </a:r>
          <a:endParaRPr lang="en-US" dirty="0"/>
        </a:p>
      </dgm:t>
    </dgm:pt>
    <dgm:pt modelId="{36F2576D-0820-46D9-A88F-7CD3D556A273}" type="parTrans" cxnId="{301C6507-46DF-42AB-9306-BB1852A6D4E5}">
      <dgm:prSet/>
      <dgm:spPr/>
      <dgm:t>
        <a:bodyPr/>
        <a:lstStyle/>
        <a:p>
          <a:endParaRPr lang="en-US"/>
        </a:p>
      </dgm:t>
    </dgm:pt>
    <dgm:pt modelId="{D90E9C21-B74A-4C29-A1AA-FD45ED67793C}" type="sibTrans" cxnId="{301C6507-46DF-42AB-9306-BB1852A6D4E5}">
      <dgm:prSet/>
      <dgm:spPr/>
      <dgm:t>
        <a:bodyPr/>
        <a:lstStyle/>
        <a:p>
          <a:endParaRPr lang="en-US"/>
        </a:p>
      </dgm:t>
    </dgm:pt>
    <dgm:pt modelId="{EDF17547-0A04-4CD4-A6D4-9E48CDFF3561}">
      <dgm:prSet phldrT="[Text]"/>
      <dgm:spPr/>
      <dgm:t>
        <a:bodyPr/>
        <a:lstStyle/>
        <a:p>
          <a:r>
            <a:rPr lang="en-US" dirty="0" err="1" smtClean="0"/>
            <a:t>Latifundia</a:t>
          </a:r>
          <a:r>
            <a:rPr lang="en-US" dirty="0" smtClean="0"/>
            <a:t>, the large farms of the wealthy, became operated by slaves</a:t>
          </a:r>
          <a:endParaRPr lang="en-US" dirty="0"/>
        </a:p>
      </dgm:t>
    </dgm:pt>
    <dgm:pt modelId="{F04EEB9B-D3F0-47D4-A99C-0E39AD41198E}" type="parTrans" cxnId="{6BE4AE6D-427A-4C3E-8D02-D03693FC707A}">
      <dgm:prSet/>
      <dgm:spPr/>
      <dgm:t>
        <a:bodyPr/>
        <a:lstStyle/>
        <a:p>
          <a:endParaRPr lang="en-US"/>
        </a:p>
      </dgm:t>
    </dgm:pt>
    <dgm:pt modelId="{25BDA790-E2A9-4AA4-BEBB-C58139CAEDEB}" type="sibTrans" cxnId="{6BE4AE6D-427A-4C3E-8D02-D03693FC707A}">
      <dgm:prSet/>
      <dgm:spPr/>
      <dgm:t>
        <a:bodyPr/>
        <a:lstStyle/>
        <a:p>
          <a:endParaRPr lang="en-US"/>
        </a:p>
      </dgm:t>
    </dgm:pt>
    <dgm:pt modelId="{CBA0D649-FB89-468D-9A84-67768FE60C9C}">
      <dgm:prSet phldrT="[Text]"/>
      <dgm:spPr/>
      <dgm:t>
        <a:bodyPr/>
        <a:lstStyle/>
        <a:p>
          <a:r>
            <a:rPr lang="en-US" dirty="0" smtClean="0"/>
            <a:t>These unemployed masses had one thing left—their right to vote</a:t>
          </a:r>
          <a:endParaRPr lang="en-US" dirty="0"/>
        </a:p>
      </dgm:t>
    </dgm:pt>
    <dgm:pt modelId="{B0A1DCCA-2567-46BA-97F3-2D8A50C4D5A3}" type="parTrans" cxnId="{6BA84A53-F59E-4E49-AA42-DC32D977C9C9}">
      <dgm:prSet/>
      <dgm:spPr/>
      <dgm:t>
        <a:bodyPr/>
        <a:lstStyle/>
        <a:p>
          <a:endParaRPr lang="en-US"/>
        </a:p>
      </dgm:t>
    </dgm:pt>
    <dgm:pt modelId="{D8E5BF3A-2936-4334-A8F5-90B93BF18428}" type="sibTrans" cxnId="{6BA84A53-F59E-4E49-AA42-DC32D977C9C9}">
      <dgm:prSet/>
      <dgm:spPr/>
      <dgm:t>
        <a:bodyPr/>
        <a:lstStyle/>
        <a:p>
          <a:endParaRPr lang="en-US"/>
        </a:p>
      </dgm:t>
    </dgm:pt>
    <dgm:pt modelId="{2548D33C-FB31-4C1B-A44D-A96A8700A3DF}">
      <dgm:prSet phldrT="[Text]"/>
      <dgm:spPr/>
      <dgm:t>
        <a:bodyPr/>
        <a:lstStyle/>
        <a:p>
          <a:r>
            <a:rPr lang="en-US" dirty="0" smtClean="0"/>
            <a:t>These unemployed masses—the “Roman mob”—threw their support to those politicians who offered “bread and circuses”</a:t>
          </a:r>
          <a:endParaRPr lang="en-US" dirty="0"/>
        </a:p>
      </dgm:t>
    </dgm:pt>
    <dgm:pt modelId="{6C38E403-5A5E-4ECC-B9B4-E7DC0F18A580}" type="parTrans" cxnId="{2B31D838-BBB3-4440-AE2D-93516C4530B2}">
      <dgm:prSet/>
      <dgm:spPr/>
      <dgm:t>
        <a:bodyPr/>
        <a:lstStyle/>
        <a:p>
          <a:endParaRPr lang="en-US"/>
        </a:p>
      </dgm:t>
    </dgm:pt>
    <dgm:pt modelId="{F3795AAD-CC22-4582-8736-B946BC423CC0}" type="sibTrans" cxnId="{2B31D838-BBB3-4440-AE2D-93516C4530B2}">
      <dgm:prSet/>
      <dgm:spPr/>
      <dgm:t>
        <a:bodyPr/>
        <a:lstStyle/>
        <a:p>
          <a:endParaRPr lang="en-US"/>
        </a:p>
      </dgm:t>
    </dgm:pt>
    <dgm:pt modelId="{F2AE79C0-6F0B-4003-B307-67B92A30241C}" type="pres">
      <dgm:prSet presAssocID="{034C7A01-44E0-4EE8-A78A-8B0F60B7FA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815E092-AF41-4160-88E2-8F4AF9D4D654}" type="pres">
      <dgm:prSet presAssocID="{EE8E3E4F-F8BD-400C-9844-7466536F585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8A351-B915-4D04-B47B-78C31C3BD1BD}" type="pres">
      <dgm:prSet presAssocID="{471E5FE1-C24E-46F6-8AAB-DEB17EFC79EC}" presName="sibTrans" presStyleCnt="0"/>
      <dgm:spPr/>
    </dgm:pt>
    <dgm:pt modelId="{FC09A0B4-896A-43EB-A74E-8CC8AA315835}" type="pres">
      <dgm:prSet presAssocID="{BAF1D880-0DEF-4AD9-BFB4-0CA10DE2BF4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2B837-A644-45B0-A3B8-F8921DDC188F}" type="pres">
      <dgm:prSet presAssocID="{967579F5-F2FA-42DA-8845-66F7A73B50E7}" presName="sibTrans" presStyleCnt="0"/>
      <dgm:spPr/>
    </dgm:pt>
    <dgm:pt modelId="{E300C970-9916-4E63-A571-DA6058D28911}" type="pres">
      <dgm:prSet presAssocID="{D9E37E2D-869B-4755-B2BD-803A8D77216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BF0EB-D885-4E31-98C6-979D2D7A959B}" type="pres">
      <dgm:prSet presAssocID="{3E82EFE6-3C60-44AC-9D3F-EA488685CF7F}" presName="sibTrans" presStyleCnt="0"/>
      <dgm:spPr/>
    </dgm:pt>
    <dgm:pt modelId="{48B9D1C3-A4B5-4A20-B5F2-FA30C219B5FF}" type="pres">
      <dgm:prSet presAssocID="{EDF17547-0A04-4CD4-A6D4-9E48CDFF3561}" presName="node" presStyleLbl="node1" presStyleIdx="3" presStyleCnt="9" custLinFactX="100000" custLinFactNeighborX="120074" custLinFactNeighborY="-2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8295A-5B2C-4AFC-94F8-B94B955BA6FB}" type="pres">
      <dgm:prSet presAssocID="{25BDA790-E2A9-4AA4-BEBB-C58139CAEDEB}" presName="sibTrans" presStyleCnt="0"/>
      <dgm:spPr/>
    </dgm:pt>
    <dgm:pt modelId="{F7C77706-2A99-4716-8239-1563A442F726}" type="pres">
      <dgm:prSet presAssocID="{603B5F6F-7AF7-43DD-976B-C90B805CBAF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AA805-FB05-43F2-BF83-A826AD8DEDBD}" type="pres">
      <dgm:prSet presAssocID="{6BE04C8E-95FD-4E52-BEBA-27C4489650B0}" presName="sibTrans" presStyleCnt="0"/>
      <dgm:spPr/>
    </dgm:pt>
    <dgm:pt modelId="{A07AC71F-84A6-4F10-893E-7FD97DBC3EFE}" type="pres">
      <dgm:prSet presAssocID="{2EB388C9-F7F2-4F38-B0F5-EA5C3FFF5F9D}" presName="node" presStyleLbl="node1" presStyleIdx="5" presStyleCnt="9" custLinFactX="-100000" custLinFactNeighborX="-120197" custLinFactNeighborY="-2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6FA48-EF4C-48D1-93FB-AA67EB978865}" type="pres">
      <dgm:prSet presAssocID="{1593F12D-1F91-4093-B07C-EAC0CD8ACCA1}" presName="sibTrans" presStyleCnt="0"/>
      <dgm:spPr/>
    </dgm:pt>
    <dgm:pt modelId="{581D390F-71D2-4F34-A089-6A71004D7CE6}" type="pres">
      <dgm:prSet presAssocID="{F0C4EBCB-8978-4F6B-8B76-7114C3D1482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9A7A3-0925-473C-A712-BCEB4372244B}" type="pres">
      <dgm:prSet presAssocID="{D90E9C21-B74A-4C29-A1AA-FD45ED67793C}" presName="sibTrans" presStyleCnt="0"/>
      <dgm:spPr/>
    </dgm:pt>
    <dgm:pt modelId="{8B24AF38-7CF8-499F-B4F6-4CF9FC9B98C1}" type="pres">
      <dgm:prSet presAssocID="{CBA0D649-FB89-468D-9A84-67768FE60C9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929DF-858B-44A1-905C-1436D5037D77}" type="pres">
      <dgm:prSet presAssocID="{D8E5BF3A-2936-4334-A8F5-90B93BF18428}" presName="sibTrans" presStyleCnt="0"/>
      <dgm:spPr/>
    </dgm:pt>
    <dgm:pt modelId="{BF8547C6-187B-40B6-BAFE-D8084B4BDB72}" type="pres">
      <dgm:prSet presAssocID="{2548D33C-FB31-4C1B-A44D-A96A8700A3D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A84A53-F59E-4E49-AA42-DC32D977C9C9}" srcId="{034C7A01-44E0-4EE8-A78A-8B0F60B7FAFA}" destId="{CBA0D649-FB89-468D-9A84-67768FE60C9C}" srcOrd="7" destOrd="0" parTransId="{B0A1DCCA-2567-46BA-97F3-2D8A50C4D5A3}" sibTransId="{D8E5BF3A-2936-4334-A8F5-90B93BF18428}"/>
    <dgm:cxn modelId="{6BE4AE6D-427A-4C3E-8D02-D03693FC707A}" srcId="{034C7A01-44E0-4EE8-A78A-8B0F60B7FAFA}" destId="{EDF17547-0A04-4CD4-A6D4-9E48CDFF3561}" srcOrd="3" destOrd="0" parTransId="{F04EEB9B-D3F0-47D4-A99C-0E39AD41198E}" sibTransId="{25BDA790-E2A9-4AA4-BEBB-C58139CAEDEB}"/>
    <dgm:cxn modelId="{A669D575-E6B6-402A-A3F2-F11817F9446B}" type="presOf" srcId="{EE8E3E4F-F8BD-400C-9844-7466536F5850}" destId="{F815E092-AF41-4160-88E2-8F4AF9D4D654}" srcOrd="0" destOrd="0" presId="urn:microsoft.com/office/officeart/2005/8/layout/default#1"/>
    <dgm:cxn modelId="{780E44D7-C7DD-49A3-95A7-165ACF9B0E07}" type="presOf" srcId="{BAF1D880-0DEF-4AD9-BFB4-0CA10DE2BF45}" destId="{FC09A0B4-896A-43EB-A74E-8CC8AA315835}" srcOrd="0" destOrd="0" presId="urn:microsoft.com/office/officeart/2005/8/layout/default#1"/>
    <dgm:cxn modelId="{24A5ED89-ED16-44D8-8570-2496A878F3A6}" srcId="{034C7A01-44E0-4EE8-A78A-8B0F60B7FAFA}" destId="{BAF1D880-0DEF-4AD9-BFB4-0CA10DE2BF45}" srcOrd="1" destOrd="0" parTransId="{ED5E5868-2E70-4CFE-B0DC-418E10A35A74}" sibTransId="{967579F5-F2FA-42DA-8845-66F7A73B50E7}"/>
    <dgm:cxn modelId="{71D3D5B2-6106-429C-81F4-A853D98284E2}" srcId="{034C7A01-44E0-4EE8-A78A-8B0F60B7FAFA}" destId="{D9E37E2D-869B-4755-B2BD-803A8D77216F}" srcOrd="2" destOrd="0" parTransId="{BBF2A5FB-1868-4969-878B-106B95CFA25B}" sibTransId="{3E82EFE6-3C60-44AC-9D3F-EA488685CF7F}"/>
    <dgm:cxn modelId="{EF859772-2D38-43C4-B3A8-C607E3CE62B6}" srcId="{034C7A01-44E0-4EE8-A78A-8B0F60B7FAFA}" destId="{EE8E3E4F-F8BD-400C-9844-7466536F5850}" srcOrd="0" destOrd="0" parTransId="{35DAE51E-B296-40B6-9B13-6276E84342C8}" sibTransId="{471E5FE1-C24E-46F6-8AAB-DEB17EFC79EC}"/>
    <dgm:cxn modelId="{0648E80F-4598-4904-BF26-2764B774AD38}" type="presOf" srcId="{F0C4EBCB-8978-4F6B-8B76-7114C3D1482F}" destId="{581D390F-71D2-4F34-A089-6A71004D7CE6}" srcOrd="0" destOrd="0" presId="urn:microsoft.com/office/officeart/2005/8/layout/default#1"/>
    <dgm:cxn modelId="{8EDEB887-0D47-44CC-B560-436616A8B100}" type="presOf" srcId="{2548D33C-FB31-4C1B-A44D-A96A8700A3DF}" destId="{BF8547C6-187B-40B6-BAFE-D8084B4BDB72}" srcOrd="0" destOrd="0" presId="urn:microsoft.com/office/officeart/2005/8/layout/default#1"/>
    <dgm:cxn modelId="{6EECEF18-989F-4550-B8AB-21660481542C}" srcId="{034C7A01-44E0-4EE8-A78A-8B0F60B7FAFA}" destId="{603B5F6F-7AF7-43DD-976B-C90B805CBAF3}" srcOrd="4" destOrd="0" parTransId="{67459BAE-6F12-4EBC-A14E-C38BC405C138}" sibTransId="{6BE04C8E-95FD-4E52-BEBA-27C4489650B0}"/>
    <dgm:cxn modelId="{301C6507-46DF-42AB-9306-BB1852A6D4E5}" srcId="{034C7A01-44E0-4EE8-A78A-8B0F60B7FAFA}" destId="{F0C4EBCB-8978-4F6B-8B76-7114C3D1482F}" srcOrd="6" destOrd="0" parTransId="{36F2576D-0820-46D9-A88F-7CD3D556A273}" sibTransId="{D90E9C21-B74A-4C29-A1AA-FD45ED67793C}"/>
    <dgm:cxn modelId="{ED176AAE-13D0-40D4-8657-5EF7C6B5F7B7}" srcId="{034C7A01-44E0-4EE8-A78A-8B0F60B7FAFA}" destId="{2EB388C9-F7F2-4F38-B0F5-EA5C3FFF5F9D}" srcOrd="5" destOrd="0" parTransId="{A9F23FB0-70A5-49E3-9CDC-A50644179D89}" sibTransId="{1593F12D-1F91-4093-B07C-EAC0CD8ACCA1}"/>
    <dgm:cxn modelId="{8567EA80-ACAE-469A-A89E-36A8C2D07823}" type="presOf" srcId="{EDF17547-0A04-4CD4-A6D4-9E48CDFF3561}" destId="{48B9D1C3-A4B5-4A20-B5F2-FA30C219B5FF}" srcOrd="0" destOrd="0" presId="urn:microsoft.com/office/officeart/2005/8/layout/default#1"/>
    <dgm:cxn modelId="{DBF8E06D-51F0-4408-987B-6BC859A437C9}" type="presOf" srcId="{2EB388C9-F7F2-4F38-B0F5-EA5C3FFF5F9D}" destId="{A07AC71F-84A6-4F10-893E-7FD97DBC3EFE}" srcOrd="0" destOrd="0" presId="urn:microsoft.com/office/officeart/2005/8/layout/default#1"/>
    <dgm:cxn modelId="{2B31D838-BBB3-4440-AE2D-93516C4530B2}" srcId="{034C7A01-44E0-4EE8-A78A-8B0F60B7FAFA}" destId="{2548D33C-FB31-4C1B-A44D-A96A8700A3DF}" srcOrd="8" destOrd="0" parTransId="{6C38E403-5A5E-4ECC-B9B4-E7DC0F18A580}" sibTransId="{F3795AAD-CC22-4582-8736-B946BC423CC0}"/>
    <dgm:cxn modelId="{97990035-C544-4E17-B135-06302E820765}" type="presOf" srcId="{CBA0D649-FB89-468D-9A84-67768FE60C9C}" destId="{8B24AF38-7CF8-499F-B4F6-4CF9FC9B98C1}" srcOrd="0" destOrd="0" presId="urn:microsoft.com/office/officeart/2005/8/layout/default#1"/>
    <dgm:cxn modelId="{EF365B0B-99CF-4D64-BDB3-C52CD57D291E}" type="presOf" srcId="{D9E37E2D-869B-4755-B2BD-803A8D77216F}" destId="{E300C970-9916-4E63-A571-DA6058D28911}" srcOrd="0" destOrd="0" presId="urn:microsoft.com/office/officeart/2005/8/layout/default#1"/>
    <dgm:cxn modelId="{7B233617-42AF-4463-82B9-7E1A2BB0E6C3}" type="presOf" srcId="{034C7A01-44E0-4EE8-A78A-8B0F60B7FAFA}" destId="{F2AE79C0-6F0B-4003-B307-67B92A30241C}" srcOrd="0" destOrd="0" presId="urn:microsoft.com/office/officeart/2005/8/layout/default#1"/>
    <dgm:cxn modelId="{A1709C60-D9A8-4A24-BB10-AA501D1DD9FE}" type="presOf" srcId="{603B5F6F-7AF7-43DD-976B-C90B805CBAF3}" destId="{F7C77706-2A99-4716-8239-1563A442F726}" srcOrd="0" destOrd="0" presId="urn:microsoft.com/office/officeart/2005/8/layout/default#1"/>
    <dgm:cxn modelId="{7DDC1521-D87B-4B2D-832B-C75D4DD3F1B3}" type="presParOf" srcId="{F2AE79C0-6F0B-4003-B307-67B92A30241C}" destId="{F815E092-AF41-4160-88E2-8F4AF9D4D654}" srcOrd="0" destOrd="0" presId="urn:microsoft.com/office/officeart/2005/8/layout/default#1"/>
    <dgm:cxn modelId="{1317FFD5-715B-4CD7-8C20-6A2BF61C6109}" type="presParOf" srcId="{F2AE79C0-6F0B-4003-B307-67B92A30241C}" destId="{34D8A351-B915-4D04-B47B-78C31C3BD1BD}" srcOrd="1" destOrd="0" presId="urn:microsoft.com/office/officeart/2005/8/layout/default#1"/>
    <dgm:cxn modelId="{D7F677C5-D2AD-497C-ABFF-0B0466BB6F4A}" type="presParOf" srcId="{F2AE79C0-6F0B-4003-B307-67B92A30241C}" destId="{FC09A0B4-896A-43EB-A74E-8CC8AA315835}" srcOrd="2" destOrd="0" presId="urn:microsoft.com/office/officeart/2005/8/layout/default#1"/>
    <dgm:cxn modelId="{2F24AC59-80B2-42FB-9447-16065DECC1DB}" type="presParOf" srcId="{F2AE79C0-6F0B-4003-B307-67B92A30241C}" destId="{2BC2B837-A644-45B0-A3B8-F8921DDC188F}" srcOrd="3" destOrd="0" presId="urn:microsoft.com/office/officeart/2005/8/layout/default#1"/>
    <dgm:cxn modelId="{A028B43D-99F2-46A2-B85A-27BE1C0649E6}" type="presParOf" srcId="{F2AE79C0-6F0B-4003-B307-67B92A30241C}" destId="{E300C970-9916-4E63-A571-DA6058D28911}" srcOrd="4" destOrd="0" presId="urn:microsoft.com/office/officeart/2005/8/layout/default#1"/>
    <dgm:cxn modelId="{791CA0C9-23B6-41D3-9669-D8BFF2E0E420}" type="presParOf" srcId="{F2AE79C0-6F0B-4003-B307-67B92A30241C}" destId="{D38BF0EB-D885-4E31-98C6-979D2D7A959B}" srcOrd="5" destOrd="0" presId="urn:microsoft.com/office/officeart/2005/8/layout/default#1"/>
    <dgm:cxn modelId="{E2A7363D-6E76-4A8C-9888-6964657C6066}" type="presParOf" srcId="{F2AE79C0-6F0B-4003-B307-67B92A30241C}" destId="{48B9D1C3-A4B5-4A20-B5F2-FA30C219B5FF}" srcOrd="6" destOrd="0" presId="urn:microsoft.com/office/officeart/2005/8/layout/default#1"/>
    <dgm:cxn modelId="{9094B24B-CDC9-4753-B289-607EFCD5A0C9}" type="presParOf" srcId="{F2AE79C0-6F0B-4003-B307-67B92A30241C}" destId="{20A8295A-5B2C-4AFC-94F8-B94B955BA6FB}" srcOrd="7" destOrd="0" presId="urn:microsoft.com/office/officeart/2005/8/layout/default#1"/>
    <dgm:cxn modelId="{19DAB55A-8C85-45D0-BD5B-E1C3946D64A6}" type="presParOf" srcId="{F2AE79C0-6F0B-4003-B307-67B92A30241C}" destId="{F7C77706-2A99-4716-8239-1563A442F726}" srcOrd="8" destOrd="0" presId="urn:microsoft.com/office/officeart/2005/8/layout/default#1"/>
    <dgm:cxn modelId="{21CE1848-6047-4086-ACF9-04A2BDA604D8}" type="presParOf" srcId="{F2AE79C0-6F0B-4003-B307-67B92A30241C}" destId="{686AA805-FB05-43F2-BF83-A826AD8DEDBD}" srcOrd="9" destOrd="0" presId="urn:microsoft.com/office/officeart/2005/8/layout/default#1"/>
    <dgm:cxn modelId="{767E09D4-5E40-4BAB-B70B-D2E0D5D50281}" type="presParOf" srcId="{F2AE79C0-6F0B-4003-B307-67B92A30241C}" destId="{A07AC71F-84A6-4F10-893E-7FD97DBC3EFE}" srcOrd="10" destOrd="0" presId="urn:microsoft.com/office/officeart/2005/8/layout/default#1"/>
    <dgm:cxn modelId="{9394E596-D49E-4020-A4FA-AE4734CF426F}" type="presParOf" srcId="{F2AE79C0-6F0B-4003-B307-67B92A30241C}" destId="{6816FA48-EF4C-48D1-93FB-AA67EB978865}" srcOrd="11" destOrd="0" presId="urn:microsoft.com/office/officeart/2005/8/layout/default#1"/>
    <dgm:cxn modelId="{C8901DBD-5B08-4AD3-81E3-532D3C00E117}" type="presParOf" srcId="{F2AE79C0-6F0B-4003-B307-67B92A30241C}" destId="{581D390F-71D2-4F34-A089-6A71004D7CE6}" srcOrd="12" destOrd="0" presId="urn:microsoft.com/office/officeart/2005/8/layout/default#1"/>
    <dgm:cxn modelId="{4040E5A1-8A67-4472-A373-4C44C8E5F2B9}" type="presParOf" srcId="{F2AE79C0-6F0B-4003-B307-67B92A30241C}" destId="{2889A7A3-0925-473C-A712-BCEB4372244B}" srcOrd="13" destOrd="0" presId="urn:microsoft.com/office/officeart/2005/8/layout/default#1"/>
    <dgm:cxn modelId="{F6E4ADC7-B2C0-48EE-A36F-12E814822C31}" type="presParOf" srcId="{F2AE79C0-6F0B-4003-B307-67B92A30241C}" destId="{8B24AF38-7CF8-499F-B4F6-4CF9FC9B98C1}" srcOrd="14" destOrd="0" presId="urn:microsoft.com/office/officeart/2005/8/layout/default#1"/>
    <dgm:cxn modelId="{4AD10B4A-29DF-49C6-A391-81C9AFF59D6E}" type="presParOf" srcId="{F2AE79C0-6F0B-4003-B307-67B92A30241C}" destId="{9FE929DF-858B-44A1-905C-1436D5037D77}" srcOrd="15" destOrd="0" presId="urn:microsoft.com/office/officeart/2005/8/layout/default#1"/>
    <dgm:cxn modelId="{362A99F0-1A23-49AF-AFC7-9390AFE60881}" type="presParOf" srcId="{F2AE79C0-6F0B-4003-B307-67B92A30241C}" destId="{BF8547C6-187B-40B6-BAFE-D8084B4BDB72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4C7A01-44E0-4EE8-A78A-8B0F60B7FAFA}" type="doc">
      <dgm:prSet loTypeId="urn:microsoft.com/office/officeart/2005/8/layout/default#1" loCatId="list" qsTypeId="urn:microsoft.com/office/officeart/2005/8/quickstyle/simple1#10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2AE79C0-6F0B-4003-B307-67B92A30241C}" type="pres">
      <dgm:prSet presAssocID="{034C7A01-44E0-4EE8-A78A-8B0F60B7FA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</dgm:ptLst>
  <dgm:cxnLst>
    <dgm:cxn modelId="{52A937C2-3108-4456-A448-9D1235D6F40F}" type="presOf" srcId="{034C7A01-44E0-4EE8-A78A-8B0F60B7FAFA}" destId="{F2AE79C0-6F0B-4003-B307-67B92A30241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8D3B7-63C5-4BFE-A6CD-72E573C90008}">
      <dsp:nvSpPr>
        <dsp:cNvPr id="0" name=""/>
        <dsp:cNvSpPr/>
      </dsp:nvSpPr>
      <dsp:spPr>
        <a:xfrm>
          <a:off x="40" y="8318"/>
          <a:ext cx="3916784" cy="576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Carthage: General Hannibal</a:t>
          </a:r>
          <a:endParaRPr lang="en-US" sz="2000" b="1" kern="1200" dirty="0"/>
        </a:p>
      </dsp:txBody>
      <dsp:txXfrm>
        <a:off x="40" y="8318"/>
        <a:ext cx="3916784" cy="576000"/>
      </dsp:txXfrm>
    </dsp:sp>
    <dsp:sp modelId="{90E5E907-5B1E-46AE-A10A-D8E2AD37CF94}">
      <dsp:nvSpPr>
        <dsp:cNvPr id="0" name=""/>
        <dsp:cNvSpPr/>
      </dsp:nvSpPr>
      <dsp:spPr>
        <a:xfrm>
          <a:off x="40" y="584318"/>
          <a:ext cx="3916784" cy="456356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Led 60,000 men and dozens of elephants through Spain, along the Mediterranean coast, through Gaul, and across the Alps to Italy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Fought in Italy for 15 years, winning many battles</a:t>
          </a:r>
          <a:endParaRPr lang="en-US" sz="2000" kern="1200" dirty="0" smtClean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Battle of Cannae (216 BCE) 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Romans lost over 50,000 soldiers</a:t>
          </a:r>
          <a:endParaRPr lang="en-US" sz="2000" kern="1200" dirty="0" smtClean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But Hannibal could not capture the city of Rome</a:t>
          </a:r>
          <a:endParaRPr lang="en-US" sz="2000" kern="1200" dirty="0"/>
        </a:p>
      </dsp:txBody>
      <dsp:txXfrm>
        <a:off x="40" y="584318"/>
        <a:ext cx="3916784" cy="4563562"/>
      </dsp:txXfrm>
    </dsp:sp>
    <dsp:sp modelId="{0700E478-BB00-49E3-9928-0F99ADD12C7C}">
      <dsp:nvSpPr>
        <dsp:cNvPr id="0" name=""/>
        <dsp:cNvSpPr/>
      </dsp:nvSpPr>
      <dsp:spPr>
        <a:xfrm>
          <a:off x="4465174" y="8318"/>
          <a:ext cx="3916784" cy="576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Rome: General Scipio</a:t>
          </a:r>
          <a:endParaRPr lang="en-US" sz="2000" b="1" kern="1200" dirty="0"/>
        </a:p>
      </dsp:txBody>
      <dsp:txXfrm>
        <a:off x="4465174" y="8318"/>
        <a:ext cx="3916784" cy="576000"/>
      </dsp:txXfrm>
    </dsp:sp>
    <dsp:sp modelId="{F68D8342-528F-4C02-A368-24CE26335131}">
      <dsp:nvSpPr>
        <dsp:cNvPr id="0" name=""/>
        <dsp:cNvSpPr/>
      </dsp:nvSpPr>
      <dsp:spPr>
        <a:xfrm>
          <a:off x="4465174" y="584318"/>
          <a:ext cx="3916784" cy="456356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Led an army against Carthaginian Iberia (Spain)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Then led an army against Carthage itself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Then returned to Italy to defend the city of Rome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Battle of Zama (202 BCE)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Hannibal’s first and only defeat</a:t>
          </a:r>
          <a:endParaRPr lang="en-US" sz="2000" kern="1200" dirty="0"/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Hannibal escaped and returned to Carthage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Carthage lost its fleet, Iberia (Spain), and the larger part of its territory in northern Africa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4465174" y="584318"/>
        <a:ext cx="3916784" cy="45635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3EEE6-3388-43EA-ADE9-D96158A32D47}">
      <dsp:nvSpPr>
        <dsp:cNvPr id="0" name=""/>
        <dsp:cNvSpPr/>
      </dsp:nvSpPr>
      <dsp:spPr>
        <a:xfrm>
          <a:off x="40" y="16424"/>
          <a:ext cx="3845569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Carthage</a:t>
          </a:r>
          <a:endParaRPr lang="en-US" sz="2800" kern="1200" dirty="0"/>
        </a:p>
      </dsp:txBody>
      <dsp:txXfrm>
        <a:off x="40" y="16424"/>
        <a:ext cx="3845569" cy="806400"/>
      </dsp:txXfrm>
    </dsp:sp>
    <dsp:sp modelId="{AE591530-3866-402E-86E0-474BE53A2815}">
      <dsp:nvSpPr>
        <dsp:cNvPr id="0" name=""/>
        <dsp:cNvSpPr/>
      </dsp:nvSpPr>
      <dsp:spPr>
        <a:xfrm>
          <a:off x="40" y="822824"/>
          <a:ext cx="3845569" cy="403755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Carthage rebuilt its trading networks and commercial power</a:t>
          </a:r>
          <a:endParaRPr lang="en-US" sz="2800" kern="1200" dirty="0"/>
        </a:p>
      </dsp:txBody>
      <dsp:txXfrm>
        <a:off x="40" y="822824"/>
        <a:ext cx="3845569" cy="4037551"/>
      </dsp:txXfrm>
    </dsp:sp>
    <dsp:sp modelId="{5BEEFE54-43D2-4781-BE8E-1F7D46CA6350}">
      <dsp:nvSpPr>
        <dsp:cNvPr id="0" name=""/>
        <dsp:cNvSpPr/>
      </dsp:nvSpPr>
      <dsp:spPr>
        <a:xfrm>
          <a:off x="4383989" y="16424"/>
          <a:ext cx="3845569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Rome</a:t>
          </a:r>
          <a:endParaRPr lang="en-US" sz="2800" kern="1200" dirty="0"/>
        </a:p>
      </dsp:txBody>
      <dsp:txXfrm>
        <a:off x="4383989" y="16424"/>
        <a:ext cx="3845569" cy="806400"/>
      </dsp:txXfrm>
    </dsp:sp>
    <dsp:sp modelId="{B4F58840-6364-46F9-85D5-3C698CE7D66F}">
      <dsp:nvSpPr>
        <dsp:cNvPr id="0" name=""/>
        <dsp:cNvSpPr/>
      </dsp:nvSpPr>
      <dsp:spPr>
        <a:xfrm>
          <a:off x="4383989" y="822824"/>
          <a:ext cx="3845569" cy="403755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Rome felt threatened by competition from Carthage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Senator Cato ended all of his speeches with the warning: </a:t>
          </a:r>
          <a:r>
            <a:rPr lang="en-US" sz="2800" i="1" kern="1200" dirty="0" smtClean="0"/>
            <a:t>“</a:t>
          </a:r>
          <a:r>
            <a:rPr lang="en-US" sz="2800" i="1" kern="1200" dirty="0" err="1" smtClean="0"/>
            <a:t>Carthago</a:t>
          </a:r>
          <a:r>
            <a:rPr lang="en-US" sz="2800" i="1" kern="1200" dirty="0" smtClean="0"/>
            <a:t> </a:t>
          </a:r>
          <a:r>
            <a:rPr lang="en-US" sz="2800" i="1" kern="1200" dirty="0" err="1" smtClean="0"/>
            <a:t>delenda</a:t>
          </a:r>
          <a:r>
            <a:rPr lang="en-US" sz="2800" i="1" kern="1200" dirty="0" smtClean="0"/>
            <a:t> </a:t>
          </a:r>
          <a:r>
            <a:rPr lang="en-US" sz="2800" i="1" kern="1200" dirty="0" err="1" smtClean="0"/>
            <a:t>est</a:t>
          </a:r>
          <a:r>
            <a:rPr lang="en-US" sz="2800" i="1" kern="1200" dirty="0" smtClean="0"/>
            <a:t>!”</a:t>
          </a:r>
          <a:r>
            <a:rPr lang="en-US" sz="2800" i="0" kern="1200" dirty="0" smtClean="0"/>
            <a:t> (“Carthage must be destroyed!”)</a:t>
          </a:r>
          <a:endParaRPr lang="en-US" sz="2800" i="1" kern="1200" dirty="0"/>
        </a:p>
      </dsp:txBody>
      <dsp:txXfrm>
        <a:off x="4383989" y="822824"/>
        <a:ext cx="3845569" cy="4037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4D22-7A5B-4DD7-B661-50122A11DE85}">
      <dsp:nvSpPr>
        <dsp:cNvPr id="0" name=""/>
        <dsp:cNvSpPr/>
      </dsp:nvSpPr>
      <dsp:spPr>
        <a:xfrm rot="5400000">
          <a:off x="-278182" y="278886"/>
          <a:ext cx="1854547" cy="12981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Rome made unrealistic demands of Carthage</a:t>
          </a:r>
          <a:endParaRPr lang="en-US" sz="1200" kern="1200" dirty="0"/>
        </a:p>
      </dsp:txBody>
      <dsp:txXfrm rot="-5400000">
        <a:off x="1" y="649796"/>
        <a:ext cx="1298183" cy="556364"/>
      </dsp:txXfrm>
    </dsp:sp>
    <dsp:sp modelId="{2279EA92-4146-4D5C-8777-88A977A4F1E3}">
      <dsp:nvSpPr>
        <dsp:cNvPr id="0" name=""/>
        <dsp:cNvSpPr/>
      </dsp:nvSpPr>
      <dsp:spPr>
        <a:xfrm rot="5400000">
          <a:off x="4465963" y="-3167076"/>
          <a:ext cx="1205455" cy="754101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300 noble children to be given to Rome as hostages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Carthage to be destroyed and rebuilt away from the coast</a:t>
          </a:r>
        </a:p>
      </dsp:txBody>
      <dsp:txXfrm rot="-5400000">
        <a:off x="1298183" y="59549"/>
        <a:ext cx="7482171" cy="1087765"/>
      </dsp:txXfrm>
    </dsp:sp>
    <dsp:sp modelId="{DDCCC407-901A-4BCD-AEAD-4525C0F896AE}">
      <dsp:nvSpPr>
        <dsp:cNvPr id="0" name=""/>
        <dsp:cNvSpPr/>
      </dsp:nvSpPr>
      <dsp:spPr>
        <a:xfrm rot="5400000">
          <a:off x="-278182" y="1941708"/>
          <a:ext cx="1854547" cy="12981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Carthage refused</a:t>
          </a:r>
          <a:endParaRPr lang="en-US" sz="1200" kern="1200" dirty="0"/>
        </a:p>
      </dsp:txBody>
      <dsp:txXfrm rot="-5400000">
        <a:off x="1" y="2312618"/>
        <a:ext cx="1298183" cy="556364"/>
      </dsp:txXfrm>
    </dsp:sp>
    <dsp:sp modelId="{00FB93EE-01B5-4EE7-8185-C9BECA9E4250}">
      <dsp:nvSpPr>
        <dsp:cNvPr id="0" name=""/>
        <dsp:cNvSpPr/>
      </dsp:nvSpPr>
      <dsp:spPr>
        <a:xfrm rot="5400000">
          <a:off x="4465963" y="-1504254"/>
          <a:ext cx="1205455" cy="754101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Carthage had no mercenaries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Forced to defend their own city</a:t>
          </a:r>
          <a:endParaRPr lang="en-US" sz="2100" kern="1200" dirty="0"/>
        </a:p>
      </dsp:txBody>
      <dsp:txXfrm rot="-5400000">
        <a:off x="1298183" y="1722371"/>
        <a:ext cx="7482171" cy="1087765"/>
      </dsp:txXfrm>
    </dsp:sp>
    <dsp:sp modelId="{93B947FF-83C9-48E1-8A79-BD46A8C20770}">
      <dsp:nvSpPr>
        <dsp:cNvPr id="0" name=""/>
        <dsp:cNvSpPr/>
      </dsp:nvSpPr>
      <dsp:spPr>
        <a:xfrm rot="5400000">
          <a:off x="-278182" y="3604530"/>
          <a:ext cx="1854547" cy="12981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Romans laid siege to Carthage</a:t>
          </a:r>
          <a:endParaRPr lang="en-US" sz="1200" kern="1200" dirty="0"/>
        </a:p>
      </dsp:txBody>
      <dsp:txXfrm rot="-5400000">
        <a:off x="1" y="3975440"/>
        <a:ext cx="1298183" cy="556364"/>
      </dsp:txXfrm>
    </dsp:sp>
    <dsp:sp modelId="{E104A535-D3C8-4CAF-9636-3BD924652408}">
      <dsp:nvSpPr>
        <dsp:cNvPr id="0" name=""/>
        <dsp:cNvSpPr/>
      </dsp:nvSpPr>
      <dsp:spPr>
        <a:xfrm rot="5400000">
          <a:off x="4465963" y="158567"/>
          <a:ext cx="1205455" cy="754101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Roman siege was successful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Romans burnt Carthage to the ground – became Roman province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Men killed; women and children sold into slavery</a:t>
          </a:r>
          <a:endParaRPr lang="en-US" sz="2100" kern="1200" dirty="0"/>
        </a:p>
      </dsp:txBody>
      <dsp:txXfrm rot="-5400000">
        <a:off x="1298183" y="3385193"/>
        <a:ext cx="7482171" cy="1087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9235C-A43A-4DD6-A074-7D49273E33B6}">
      <dsp:nvSpPr>
        <dsp:cNvPr id="0" name=""/>
        <dsp:cNvSpPr/>
      </dsp:nvSpPr>
      <dsp:spPr>
        <a:xfrm>
          <a:off x="0" y="0"/>
          <a:ext cx="8686800" cy="194310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Results of the Punic Wars: During and After</a:t>
          </a:r>
          <a:endParaRPr lang="en-US" sz="5400" kern="1200" dirty="0"/>
        </a:p>
      </dsp:txBody>
      <dsp:txXfrm>
        <a:off x="0" y="0"/>
        <a:ext cx="8686800" cy="1943100"/>
      </dsp:txXfrm>
    </dsp:sp>
    <dsp:sp modelId="{2E4B2115-388B-4C0A-948B-EAC6235CDAD8}">
      <dsp:nvSpPr>
        <dsp:cNvPr id="0" name=""/>
        <dsp:cNvSpPr/>
      </dsp:nvSpPr>
      <dsp:spPr>
        <a:xfrm>
          <a:off x="4241" y="1943100"/>
          <a:ext cx="2892772" cy="40805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Rome and Carthage had been what you might call the “superpowers” of the Mediterranean at the time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Rome’s defeat of Carthage left Rome as the only remaining “superpower”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It was much easier for Rome to conquer the rest of the Mediterranean once Carthage was out of the way</a:t>
          </a:r>
          <a:endParaRPr lang="en-US" sz="1600" kern="1200" dirty="0"/>
        </a:p>
      </dsp:txBody>
      <dsp:txXfrm>
        <a:off x="4241" y="1943100"/>
        <a:ext cx="2892772" cy="4080510"/>
      </dsp:txXfrm>
    </dsp:sp>
    <dsp:sp modelId="{E8BB3E98-283C-4D69-84FF-32DAC3AE5DBD}">
      <dsp:nvSpPr>
        <dsp:cNvPr id="0" name=""/>
        <dsp:cNvSpPr/>
      </dsp:nvSpPr>
      <dsp:spPr>
        <a:xfrm>
          <a:off x="2897013" y="1943100"/>
          <a:ext cx="2892772" cy="40805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Roman control of Macedonia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Hannibal had made an alliance with the Macedonian king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Rome attacked and defeated Macedonia in 197 BCE</a:t>
          </a:r>
          <a:endParaRPr lang="en-US" sz="1600" kern="1200" dirty="0"/>
        </a:p>
      </dsp:txBody>
      <dsp:txXfrm>
        <a:off x="2897013" y="1943100"/>
        <a:ext cx="2892772" cy="4080510"/>
      </dsp:txXfrm>
    </dsp:sp>
    <dsp:sp modelId="{330746F3-0EDE-42B5-8CD0-C13C36B1AEDA}">
      <dsp:nvSpPr>
        <dsp:cNvPr id="0" name=""/>
        <dsp:cNvSpPr/>
      </dsp:nvSpPr>
      <dsp:spPr>
        <a:xfrm>
          <a:off x="5789786" y="1943100"/>
          <a:ext cx="2892772" cy="40805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Rome went on to conquer the remnants of Alexander the </a:t>
          </a:r>
          <a:r>
            <a:rPr lang="en-US" sz="2100" kern="1200" dirty="0" err="1" smtClean="0"/>
            <a:t>Great’s</a:t>
          </a:r>
          <a:r>
            <a:rPr lang="en-US" sz="2100" kern="1200" dirty="0" smtClean="0"/>
            <a:t> empire in Eurasia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Fighting among the Greek city-states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Rome took over, ending Greek independence (146 BCE)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Kingdom of Pergamum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 modern-day Turkey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Under Roman rule in 133 BCE</a:t>
          </a:r>
          <a:endParaRPr lang="en-US" sz="1600" kern="1200" dirty="0"/>
        </a:p>
      </dsp:txBody>
      <dsp:txXfrm>
        <a:off x="5789786" y="1943100"/>
        <a:ext cx="2892772" cy="4080510"/>
      </dsp:txXfrm>
    </dsp:sp>
    <dsp:sp modelId="{6DE7DE1B-A3D3-4B45-B070-7F802C82B7AA}">
      <dsp:nvSpPr>
        <dsp:cNvPr id="0" name=""/>
        <dsp:cNvSpPr/>
      </dsp:nvSpPr>
      <dsp:spPr>
        <a:xfrm>
          <a:off x="0" y="6023610"/>
          <a:ext cx="8686800" cy="45339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9807B-2A5B-434A-A5AF-B7670EDE3A79}">
      <dsp:nvSpPr>
        <dsp:cNvPr id="0" name=""/>
        <dsp:cNvSpPr/>
      </dsp:nvSpPr>
      <dsp:spPr>
        <a:xfrm>
          <a:off x="0" y="3219351"/>
          <a:ext cx="8534400" cy="21122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Government had more money than ever before</a:t>
          </a:r>
          <a:endParaRPr lang="en-US" sz="2700" kern="1200" dirty="0"/>
        </a:p>
      </dsp:txBody>
      <dsp:txXfrm>
        <a:off x="0" y="3219351"/>
        <a:ext cx="8534400" cy="1140611"/>
      </dsp:txXfrm>
    </dsp:sp>
    <dsp:sp modelId="{83BEAD27-18C4-4896-B666-04A297546C8A}">
      <dsp:nvSpPr>
        <dsp:cNvPr id="0" name=""/>
        <dsp:cNvSpPr/>
      </dsp:nvSpPr>
      <dsp:spPr>
        <a:xfrm>
          <a:off x="0" y="4317718"/>
          <a:ext cx="4267199" cy="97163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Whoever controlled the government could use this money for its own needs (e.g., government contracts)</a:t>
          </a:r>
          <a:endParaRPr lang="en-US" sz="1500" kern="1200" dirty="0"/>
        </a:p>
      </dsp:txBody>
      <dsp:txXfrm>
        <a:off x="0" y="4317718"/>
        <a:ext cx="4267199" cy="971631"/>
      </dsp:txXfrm>
    </dsp:sp>
    <dsp:sp modelId="{93E4FF75-5D2C-4637-BB1A-B80C5B4CD2D1}">
      <dsp:nvSpPr>
        <dsp:cNvPr id="0" name=""/>
        <dsp:cNvSpPr/>
      </dsp:nvSpPr>
      <dsp:spPr>
        <a:xfrm>
          <a:off x="4267200" y="4317718"/>
          <a:ext cx="4267199" cy="97163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This caused greater tension in the struggle for control of the government</a:t>
          </a:r>
          <a:endParaRPr lang="en-US" sz="1500" kern="1200" dirty="0"/>
        </a:p>
      </dsp:txBody>
      <dsp:txXfrm>
        <a:off x="4267200" y="4317718"/>
        <a:ext cx="4267199" cy="971631"/>
      </dsp:txXfrm>
    </dsp:sp>
    <dsp:sp modelId="{7116BD7B-0110-4075-97B8-495380A0ECB5}">
      <dsp:nvSpPr>
        <dsp:cNvPr id="0" name=""/>
        <dsp:cNvSpPr/>
      </dsp:nvSpPr>
      <dsp:spPr>
        <a:xfrm rot="10800000">
          <a:off x="0" y="2405"/>
          <a:ext cx="8534400" cy="3248629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Money (from taxes and war booty) and cheap goods flooded Rome</a:t>
          </a:r>
          <a:endParaRPr lang="en-US" sz="2700" kern="1200" dirty="0"/>
        </a:p>
      </dsp:txBody>
      <dsp:txXfrm rot="-10800000">
        <a:off x="0" y="2405"/>
        <a:ext cx="8534400" cy="1140269"/>
      </dsp:txXfrm>
    </dsp:sp>
    <dsp:sp modelId="{219DC8AA-68AA-4DE8-9C64-C19B1C805804}">
      <dsp:nvSpPr>
        <dsp:cNvPr id="0" name=""/>
        <dsp:cNvSpPr/>
      </dsp:nvSpPr>
      <dsp:spPr>
        <a:xfrm>
          <a:off x="0" y="1142674"/>
          <a:ext cx="2133599" cy="9713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Africa and Sicily – wheat</a:t>
          </a:r>
          <a:endParaRPr lang="en-US" sz="1500" kern="1200" dirty="0"/>
        </a:p>
      </dsp:txBody>
      <dsp:txXfrm>
        <a:off x="0" y="1142674"/>
        <a:ext cx="2133599" cy="971340"/>
      </dsp:txXfrm>
    </dsp:sp>
    <dsp:sp modelId="{631C919C-0672-4A6F-97B9-D118946AE852}">
      <dsp:nvSpPr>
        <dsp:cNvPr id="0" name=""/>
        <dsp:cNvSpPr/>
      </dsp:nvSpPr>
      <dsp:spPr>
        <a:xfrm>
          <a:off x="2133600" y="1142674"/>
          <a:ext cx="2133599" cy="9713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Spain – silver and tin</a:t>
          </a:r>
          <a:endParaRPr lang="en-US" sz="1500" kern="1200" dirty="0"/>
        </a:p>
      </dsp:txBody>
      <dsp:txXfrm>
        <a:off x="2133600" y="1142674"/>
        <a:ext cx="2133599" cy="971340"/>
      </dsp:txXfrm>
    </dsp:sp>
    <dsp:sp modelId="{54DF6F8E-83D5-4EF7-99B9-51B0A67010E7}">
      <dsp:nvSpPr>
        <dsp:cNvPr id="0" name=""/>
        <dsp:cNvSpPr/>
      </dsp:nvSpPr>
      <dsp:spPr>
        <a:xfrm>
          <a:off x="4267200" y="1142674"/>
          <a:ext cx="2133599" cy="9713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East – gems and luxury goods</a:t>
          </a:r>
          <a:endParaRPr lang="en-US" sz="1500" kern="1200" dirty="0"/>
        </a:p>
      </dsp:txBody>
      <dsp:txXfrm>
        <a:off x="4267200" y="1142674"/>
        <a:ext cx="2133599" cy="971340"/>
      </dsp:txXfrm>
    </dsp:sp>
    <dsp:sp modelId="{7280B066-F935-4D92-8065-1330A7256D51}">
      <dsp:nvSpPr>
        <dsp:cNvPr id="0" name=""/>
        <dsp:cNvSpPr/>
      </dsp:nvSpPr>
      <dsp:spPr>
        <a:xfrm>
          <a:off x="6400800" y="1142674"/>
          <a:ext cx="2133599" cy="9713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Upper classes grew wealthier, and new class of wealthy merchants and traders emerged</a:t>
          </a:r>
          <a:endParaRPr lang="en-US" sz="1500" kern="1200" dirty="0"/>
        </a:p>
      </dsp:txBody>
      <dsp:txXfrm>
        <a:off x="6400800" y="1142674"/>
        <a:ext cx="2133599" cy="971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40B64-60E2-426C-A90D-0607D2CDD50A}">
      <dsp:nvSpPr>
        <dsp:cNvPr id="0" name=""/>
        <dsp:cNvSpPr/>
      </dsp:nvSpPr>
      <dsp:spPr>
        <a:xfrm>
          <a:off x="40" y="60881"/>
          <a:ext cx="3845569" cy="864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Roman Army</a:t>
          </a:r>
          <a:endParaRPr lang="en-US" sz="3000" kern="1200" dirty="0"/>
        </a:p>
      </dsp:txBody>
      <dsp:txXfrm>
        <a:off x="40" y="60881"/>
        <a:ext cx="3845569" cy="864000"/>
      </dsp:txXfrm>
    </dsp:sp>
    <dsp:sp modelId="{69824C3B-E2D9-48CC-B4EF-8B664D062F01}">
      <dsp:nvSpPr>
        <dsp:cNvPr id="0" name=""/>
        <dsp:cNvSpPr/>
      </dsp:nvSpPr>
      <dsp:spPr>
        <a:xfrm>
          <a:off x="40" y="924881"/>
          <a:ext cx="3845569" cy="389103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Originally, it was staffed by volunteers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Professional army lacked the former volunteer fighting spirit</a:t>
          </a:r>
          <a:endParaRPr lang="en-US" sz="3000" kern="1200" dirty="0"/>
        </a:p>
      </dsp:txBody>
      <dsp:txXfrm>
        <a:off x="40" y="924881"/>
        <a:ext cx="3845569" cy="3891037"/>
      </dsp:txXfrm>
    </dsp:sp>
    <dsp:sp modelId="{79D1BADF-F082-4ABB-951F-112039873B7F}">
      <dsp:nvSpPr>
        <dsp:cNvPr id="0" name=""/>
        <dsp:cNvSpPr/>
      </dsp:nvSpPr>
      <dsp:spPr>
        <a:xfrm>
          <a:off x="4383989" y="60881"/>
          <a:ext cx="3845569" cy="864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Morals and Values</a:t>
          </a:r>
          <a:endParaRPr lang="en-US" sz="3000" kern="1200" dirty="0"/>
        </a:p>
      </dsp:txBody>
      <dsp:txXfrm>
        <a:off x="4383989" y="60881"/>
        <a:ext cx="3845569" cy="864000"/>
      </dsp:txXfrm>
    </dsp:sp>
    <dsp:sp modelId="{58F93348-171B-40C6-B56C-BF77D133A9F3}">
      <dsp:nvSpPr>
        <dsp:cNvPr id="0" name=""/>
        <dsp:cNvSpPr/>
      </dsp:nvSpPr>
      <dsp:spPr>
        <a:xfrm>
          <a:off x="4383989" y="924881"/>
          <a:ext cx="3845569" cy="389103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Corruption replaced dedication to public service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Pursuit of luxury, pleasure, and soft living replaced hard work, patriotism, and simplicity</a:t>
          </a:r>
          <a:endParaRPr lang="en-US" sz="3000" kern="1200" dirty="0"/>
        </a:p>
      </dsp:txBody>
      <dsp:txXfrm>
        <a:off x="4383989" y="924881"/>
        <a:ext cx="3845569" cy="38910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4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8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FE91-E0A0-40D3-8F58-FF5A063BE37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91A3-4243-4A88-B383-15EB09E4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1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sqJFIJ5lLs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oxforddictionaries.com/us/definition/american_english/extensive" TargetMode="External"/><Relationship Id="rId7" Type="http://schemas.openxmlformats.org/officeDocument/2006/relationships/hyperlink" Target="http://www.oxforddictionaries.com/us/definition/american_english/empres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xforddictionaries.com/us/definition/american_english/emperor" TargetMode="External"/><Relationship Id="rId5" Type="http://schemas.openxmlformats.org/officeDocument/2006/relationships/hyperlink" Target="http://www.oxforddictionaries.com/us/definition/american_english/formerly" TargetMode="External"/><Relationship Id="rId4" Type="http://schemas.openxmlformats.org/officeDocument/2006/relationships/hyperlink" Target="http://www.oxforddictionaries.com/us/definition/american_english/supreme" TargetMode="External"/><Relationship Id="rId9" Type="http://schemas.openxmlformats.org/officeDocument/2006/relationships/hyperlink" Target="http://www.oxforddictionaries.com/us/definition/american_english/ow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9</a:t>
            </a:r>
            <a:r>
              <a:rPr lang="en-US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Honors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10.06.15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4525963"/>
          </a:xfrm>
        </p:spPr>
        <p:txBody>
          <a:bodyPr rtlCol="0">
            <a:normAutofit fontScale="475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r>
              <a:rPr lang="en-US" sz="36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36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800" b="1" dirty="0" smtClean="0"/>
              <a:t>Critical read of “The Roman Empire”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smtClean="0"/>
              <a:t>Planner (Larger Quiz Friday)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smtClean="0"/>
              <a:t>Stamp Sheet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smtClean="0"/>
              <a:t>Pen/NOTES</a:t>
            </a:r>
            <a:endParaRPr lang="en-US" sz="4400" b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smtClean="0"/>
              <a:t>I can explain how empires began to take shape and the different government structure that were implemented.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92500" lnSpcReduction="1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u="sng" dirty="0" smtClean="0"/>
              <a:t>Today’s Agenda:</a:t>
            </a:r>
          </a:p>
          <a:p>
            <a:pPr marL="4000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/>
              <a:t>The Rest of the Punic Wars</a:t>
            </a:r>
          </a:p>
          <a:p>
            <a:pPr marL="4000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/>
              <a:t>Decline of the Republic &amp; rise of the Empire</a:t>
            </a:r>
          </a:p>
          <a:p>
            <a:pPr marL="4000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/>
              <a:t>Begin watching “Mankind: the Story of All of Us” Episode 3</a:t>
            </a:r>
          </a:p>
          <a:p>
            <a:pPr marL="800100" lvl="1"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/>
              <a:t>Empires</a:t>
            </a:r>
          </a:p>
          <a:p>
            <a:pPr marL="800100" lvl="1"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/>
              <a:t>10 Key pieces of information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Leadership for Dummies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i="1" dirty="0" smtClean="0"/>
              <a:t>Available online…</a:t>
            </a:r>
            <a:endParaRPr lang="en-US" i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i="1" u="sng" dirty="0"/>
          </a:p>
        </p:txBody>
      </p:sp>
      <p:pic>
        <p:nvPicPr>
          <p:cNvPr id="4098" name="Picture 2" descr="http://d.gr-assets.com/books/1347613313l/1237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42856"/>
            <a:ext cx="914400" cy="13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4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Rich Get Richer, Poor Get Poorer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162262"/>
              </p:ext>
            </p:extLst>
          </p:nvPr>
        </p:nvGraphicFramePr>
        <p:xfrm>
          <a:off x="228600" y="11430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2785918" y="1219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31163" y="1219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7239000" y="2819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715000" y="3263901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2725880" y="32385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257300" y="46863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23081" y="6248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85918" y="6248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Rich Get Richer, Poor Get Poorer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209657"/>
              </p:ext>
            </p:extLst>
          </p:nvPr>
        </p:nvGraphicFramePr>
        <p:xfrm>
          <a:off x="228600" y="11430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2785918" y="1219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31163" y="1219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7239000" y="2819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715000" y="3263901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2725880" y="32385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257300" y="46863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23081" y="6248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85918" y="6248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www.aroundthegeek.com/ATG/wp-content/uploads/2015/04/f5ff8bbf2baedef02048f6de48f8b821ad10334a9747e5bf630d78775c0dd61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64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52917" y="5029200"/>
            <a:ext cx="2438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www.youtube.com/watch?v=FsqJFIJ5lLs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Rich Get Richer, Poor Get Poorer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362847"/>
              </p:ext>
            </p:extLst>
          </p:nvPr>
        </p:nvGraphicFramePr>
        <p:xfrm>
          <a:off x="228600" y="11430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2785918" y="1219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31163" y="1219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7239000" y="2819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715000" y="3263901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2725880" y="32385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257300" y="46863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23081" y="6248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85918" y="6248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progressivecynic.files.wordpress.com/2013/11/zekhwk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70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Shifts in Power…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" y="1039444"/>
            <a:ext cx="7696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Triumvirate</a:t>
            </a:r>
          </a:p>
          <a:p>
            <a:endParaRPr lang="en-US" dirty="0"/>
          </a:p>
        </p:txBody>
      </p:sp>
      <p:pic>
        <p:nvPicPr>
          <p:cNvPr id="1026" name="Picture 2" descr="http://www.unc.edu/depts/diplomat/item/2013/0608/ca/triumvi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1752600"/>
            <a:ext cx="5315475" cy="251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3434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Great Popularity &amp; Legal reputation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0698" y="5181600"/>
            <a:ext cx="674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Great wealth and influence within Equestrian social order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791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of Rome’s wealthiest men &amp; great military reputation.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59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Shifts in Power…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975" y="38100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Beware the Ides of March…</a:t>
            </a:r>
          </a:p>
          <a:p>
            <a:r>
              <a:rPr lang="en-US" sz="4000" dirty="0" smtClean="0"/>
              <a:t>“Et </a:t>
            </a:r>
            <a:r>
              <a:rPr lang="en-US" sz="4000" dirty="0" err="1" smtClean="0"/>
              <a:t>tu</a:t>
            </a:r>
            <a:r>
              <a:rPr lang="en-US" sz="4000" dirty="0" smtClean="0"/>
              <a:t> Brute?”</a:t>
            </a:r>
            <a:endParaRPr lang="en-US" sz="4000" dirty="0"/>
          </a:p>
        </p:txBody>
      </p:sp>
      <p:sp>
        <p:nvSpPr>
          <p:cNvPr id="4" name="AutoShape 2" descr="Image result for the ides of march mov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the ides of march mov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xQWFhUXGBgXGBcYFRUYFhgXFxcXFxgVHBUdHCggGBwlHB0XIjEhJSkrLi4uFyAzODMsNygtLisBCgoKDg0OGxAQGywkHyQsLCwsMCwsLSw0LCwsLCwsLCwsLCwsLCwsLCwsLCwsLCwsLCwsLCw3LCwsLCwsLCwsLP/AABEIAKoBKAMBIgACEQEDEQH/xAAcAAACAgMBAQAAAAAAAAAAAAAFBgAHAgMEAQj/xABSEAABAwIDAwYHCQoNBQEAAAABAAIDBBEFEiEGMUEHEyJRYXEycnOBkaGxFCM0NUKys8HRCCQzUlR0gpPS4RUWJUNig5KitMLD8PE2Y5SjpFP/xAAaAQEAAwEBAQAAAAAAAAAAAAAAAgMEBQEG/8QAMREAAgEDAwIEBQEJAAAAAAAAAAECAxEhBBIxIkEFMjNRE2FxgbHBFBUjJUJy4fDx/9oADAMBAAIRAxEAPwCjUb2LMArIvdOTmunfOLsvzb8mYbrZ8u/TrQRNfJ9NSNkmNVzWsXvZmYXsvzjC/oj5RZmsdD1EIB2e7Bg19zSkc3UWLW2JJmkLcosXB2Tm8upNt3G/TO/BHPdl9yAZor3boWtmeCG2sBdoBNvkkXBuuWnqsGaHZvcpzSNLfeibe9QgX6GjQ8S5hu1ub3WdRW4KY5OaFMJD7oyl0Wly+oMRGaNwG9ltDpk00QFXbR5PdU/NZOb5x2TJbJlv0bWAFrW4Iaj+2tXBJUk0zI2RZI7CNuVuZzA+TSw3Pc5vc0IAgIrL2cqsNbR0gmZTumzSc9mAz2++3MubdbYBrweBxKV9gZaZtWDV83zeSS3OMzsD8pyktsb69afJKvBsga00oPNTjPzDiQfecpylvScXCW1zfKTZw0QGGPuwf3NUc0aYy8zaPI2x51vONNtN5GV1+uyqNXI6swQCQH3MbmYsLYjpcMMY8DxhbgSkXlGlpXVLTRmLmubH4JmRoPOSWBFhd2TJc279blAKqii7sDdGKmAy25sSxl+YXbkzjNccRa6A4VYuwEmHiCNtWKfM6eUPdIG52R8xeN2ovl5wW0O93oYJKnBCbtNKCZOcaDCco+9ubax3Qtk505y21ri9lrlrsGMLg0UolyTWPNWbmLn5LB0bi3S1r34IDKrkwUxPI9zZzA4NDW2tLzUjwTpvzODe9repU4rdwWqwcT1Ym9zGM1AdCeaJaInNDrDoaAFtrf0ysziOCmK5bTBxpjoIdQ4xjo3y/hecvY77cbICoF30DtUd5SZaR9U00XNc3zevNMyMzc5IRpYa5ObvpwQbDo9QvURlwNuDvOiecLFwEn4JFqE9YY21lqpo5leQUbGLarXUtFluLtEF2ixdsLLAEvI0FtB2uPAKd1HLKkpTtGIKxWuZEQ55sL9RPsQet27eTaDoN4EtBLu250aEHqqt8xJcHPO7dYAdQv0fQEPkiaL5mut1m4A8wv6rLJOs5PGDqUtLGCW7LCuIbRTEXfLIeyN5ZbtLWltwhNRtBUW6NRMAdwEshHt+tclQWgAMmaLcMoFu5wCwovfJomvLXgvaCOFieJ0H/Kr3MvVOLdrI7cO2yroSLSvkvubKC+/dfX0FM0fKRU2Geiv1kc42/wDdKsHZkRQskDcrQGHSNtgLjsAB9KWq2qg3mVw/q+vtzqKq1OyNkdBpHJqpUS+iOTDuUCJxAmgkh/pEZm+wG3mTdE5kjQ9jg9p3EG4SDUYzTA251wPbC/8Ay3uFspJ45L81Ow9f4Vh9bAi1FRcxJy8I0cvJqEvqv8jlNEFoEYQJsM/yZL90zfYXLISVbeDz3NDx6QCpftS7xZT+4Zf0VoP7/wDQ8+NctZB0UN/hmZnhsH6TXNW+HGRIHBzQ0g2Fr2NxfzK6GohLBh1Pg+q00fiSs18ncTNoorEpOqOKc9ppdSkqdyVOSuhwaFFFFUaCKKKICKKKICKKKICKKKICKKKICKKKICKKKICKKKIDOPej2FQ3IQKHemfBgLhSiV1OBywSm3JtpmZQgeBNGiYJNGrZT4ORV5PHT3SVtW5jSWxAvk4uc7TMSDv4Abzw3DrR6vrObY52l9zQeLjoB6VXtbWBztTcA27Xuv0nGw676LLXn2OhoqTfV2OaXnrjUuHEsb0e0aj9yznx1oZbpAg2sTc99tRbuIPtWctY++VjgO5lrfpA6LXNgksupJce0a+nUrNddzpbWwFVVmbgAd+4fWFrwz8NH47fajjNlJOorrbsy6MteRuIPoUlNEXTY+4JiFoJbm4ya+g70n4zXNjcN5ZYZhxtbeODhbgetHaEHmpCBvaBc9x0QSuwkvFxuFhbfb91z61Pclg8VKUouSWFyLOJuZe7bObfeAARx3efUG/tXRhuIEZtBusTc37OKwbgri4gEDsN/wDiy6abCSw2NjpbfqF45xuSWnquO5LB7RbSmJ+tyw7xv84unWCZr2hzSCCLgqtMSw5wu4NIbvJ4Jh2GrfChvcWzC/A7nDu1HrTBHbKLtJWGyrkPNPHC7fbdDaHefGHsXdWu96d4zB6nrgw/j43sCpXqnTm/5cv7n+AFtIdSlKUJs2i3lKkoWupycKjwaVFFFWXEXtl4nvkXpGS4k1sjGvbzchyuaHC4AsbEWQCIovro7O0n5LT/AKmP9lT+L1J+S0/6mP8AZQHyNZRfQ8mDU/8AD7Y+Yiyfwfmyc0zJm59wzZbWvbS6ObW4FStoapzaaAEQSkEQxgghjrEG2hQHy5ZeL6L5J8Gp5MKpnyQQvcedu50THONp5QLki50sErcs+HQxVWHiOKNgc52YMY1od04t4A14+lAU6ovrp2z1J+S0/wCpj/ZWL9naSx+9YNx/mI/2UB8jqLJ+896xQEUUUQEUUUQGTEzYHwSw1MuBncpR5KqvBZOz/BH6x1m/Z6APSl3ADuRbGZskTnfitcR3hpA9ZWuLsrnKmrysImOYm6aV7WnoxXuQejm3G3X1X7+tDDTNabjpOtZvUB2dpXHHUZIgwb3akdQ3kn1elMezeFc48EjQdfFcycm3c+howUYpIL7KbK5gHvG/UDgnum2fbYaLbh9mNAtwXcK225Up3eTXtssGhmCsbwQrHsJbzTyOpEKvEib2QfGKwmnk8U+pTulwIwcml7mgYUI4HgC7nAADrJvuHnQTA6YPzg725T6bg+xOGCziVxPyY2Nt47hf1CyVcMdzdRK3xx6HXChOWUzpaemlp6tJrKSl/v2BuM0QacwFidNN3Xu8yDVNPxTJtC+7R431FBpI9BqdyRm91yipSi9JFN26mKOJN0JvfQ8bA3WnZaqy1UdtM12njcEfbZGMZpQW2bod/wC5L+EP5upjJ/GGnfotad0caotsrXuWLXu96d47PZIubD93nK6K78G7x2fNkWih8Ed7vqVUfVOjVx4evq/1F7H3alK05TNtA7UpWlK1T5OJSWDWoooqy4izhmc03a4tPWCQfSFgogL95A53PpKgvc5x5/e4kn8G3rXby5TObhwLXFp56PUEg+C/iEO+58+B1Hl/9Nq7eXf4tHl4/mvQCLyFTufibi9znH3NILuJJtnj0uVdu09M6SjqY2DM98MjWt0uXOYQBrpqVR/IJ8ZP/N5Pnxq/6idsbHPe4NY0FznE2DWgXJJ4ABALnJphktNhtPDOzJIznMzSQbZppHDUEjcQfOkblx+F4b4z/pIlbFBXRzRtkhe2SN18r2kFpsS02PeCPMqn5cfheG+M/wCkiQFwu3r5t5RYav8AhKrMYqMnOEgtEmW1huI0svpJ29LuN7V0cbZon1ULZA17SwyAODsp0t1oD5VK8Xq8QEUUUQEUUUQHrRqmfA49yX6VlynDA4hopxWSqq8DrgLNyy20my0shBsdB5nHKfUSunBmAWXJtlAZIHNAuTe3eGPI9YC1NdDOZF/xVf3K0wpueUk+n/ferQ2YjAaLf77VVlBKGudbiXe396svY1xc2/cuVUPo6fI4kFegHhddFPTkrujoLKpI0uSQClp3HuXDX0pEbm/jAj0gpsmiAQXE7Hcp2IqeU0ebLUuSn1vdwzEfVbfuslirhd7pdI1j8hN75HDe3XQi+9O9HFZli5c9ZTNPEqMoYRppaxxqTk1fde4g4u24Fsx16j1dyHTv0H2JyraRvD2lKuMRWBXiTPJ14umqbWFnn3+wCribG40HH1IGyAOmjI3lw4bjfetuJykG19/t3hebNdKpYOrMezcFrp+U5Vba5Lah1rh71+mPU132rCgj6I73fUtlf+CHjn5oXlD4A/S9qrh6p0NRjw+P1f6ijtE3UpXkTRtFvKWJVpnycWlwa1FFFAtIooogL5+58+B1Hl/9Nq7eXf4tHl4/mvS7yJ7SUtLSztqJ44nOmzAPNiRkaL+m66+WPaejqaARwVEcj+dY7K11zYB9z6wgFnkE+Mn/AJvJ8+JXXtj8Aq/zeb6NyofkZxWGmr3STyNiYYHtzONhmL4yB6AfQrZ2o21oJKOpYyrhc50MrWtDtS4sIAHnQGzke+J6X+u/xEqUuXH4XhvjP+kiRPkv2tooMMp4pqmKORvO5mOdZwvNI4XHcQfOlnle2gpqipoXQTskbGXZy03DbvjOvmB9CAvR29fOHKHszWS4lVPjpZ3sdIS1zYnlpFhqCBqrrO3uG/lsH9r9yg29w78th/tfuQHyzNEWuLXAhwJBBFiCDYgjgbrBENoJmvqqh7SC100rgRuIL3EEeZD0BFFFEBFFFEB2UW9N2DHck2mfYppwebcrIFFXgsXCToF21TEIwiXQI09249S1ReDlyXWik6uJ0dS+NwtleWkbrWNjp3K29gofvcE8XH/hJ21+DPJ90v8AkvET3cXX8AnzaX7lZGysGSkj7QT6VyZNNXPp4RcJWO7EccETcrLF3EpaquUF8XhEWHnv6AufaOCVzgIhx1I3gdQuND7O1K+0OzzmwCQ2LnNNwN0brty5nOaXOBGbW7Rey9gr8Eaj2q7GOHlDmlv70cvDuRelxAvyki1zc/YqqoMFljySNcWvLjoNxHA929WtgdE8sGfRwtcLyWCdPKuGH4g1jS5xsAOtJmKcosLLgXcR6OPqRzavDZJbMjbcAXI3adqQ37DyPJuRFoSLi1zvA13d/qXsbCV7YNFbygySAhjSD2W0Hm9hQk7QyXvIHZTpcjii1Lg1YwFp5tga03ORjsx4a2v1btNEFqBLUAtkaGuabXANirMGfJniMXORFw4C4K4tnnOErS3fmAJ7L6o3FTEU+U77WXPsyNBfeHW84K8XBJLqyNeIH3tvju+axbMP8AdzvatFe73tnjP9ka30DPe2+KfqXkPVNurdtBD7iltERcpVmTRtEzUpYmC0T5OLR4NKiiigXERHZuJr6uma4BzXTRAgi4IMjQQRxBCHIpsr8NpfLw/SNQH03/E3D/yKm/Ux/Yqp2AwankxvEIZIInxMdUZI3MaWNy1Aa3K0iwsNFeZVN8mv/UGJeNVf4kICxnbHYeBc0VMB18zGPXZclbyeYbK2xpI234x3Ye8FpC69vPi2s/N5fmFDuSSUuwikJNzlkHmbNI0D0AehAU5tFseKDFaeA++QyyQuYXAHMx0ga5jtLEggg9YIOl7K9jsbh/5FTfqI/sSDyvj+UsKP/cH00StpALtZsdQCN5FFTXDXEHmY+o9iq/kb2DhqY3VdU3nGh5ZHGfAJaAXPd+MLmwHYb30SvttjFY2vq2tnqAwTSgASyhobnOgANgFbvIjK04VGARdskrXdhzZtfMW+lANDqejiMcJZTxmS4jjLYml+UahrbdKwtuSrt7ycUtRBJJDE2GoY1z2ujAa15aCcj2jQ367XHqOPKThU3uqhr4o3TMpXEyxx6yZcwdma35W4g8d3C9hcvLbSEEe5qjcR/N934yAolNnJrsj/AAjVZHEthjGeUjfa9gwdRcePAApTVz/c7M0rT5AejnT9aAseDBaChhJEVPDG213vDBvIaC6R2pJNhqeK0bQbE0NZGQ+FjXEdGWNrWvHU4OA6Q7DcFCuWo/yTN48X0jU07Pn71p/IxfRtQFAbI7NiHHWUdS1koa+Rrg5oLHjmXvY7KeBGV1uCvaPZOhb4NHTjuhYPqVe4m221cHbHf/55R9StsoeMC4lg8DIZCyGNpDSQQxoINt+5JFTPouXC6yVzbOkkII1DnvIPpKyrYzZa6a2o5daSnNWVjZtm0OoWW3vdHIe9oaD9aYNnAPc8Q/oN9i48MhE9I5jgDka8W+UDYlpB/wB7ls2ektBH2Nt6CQuVONm0fRUpqSi17B40bQNyW8XwwuPRdbtBIPdoUcdVE7rrm9xueddAop2LXAX8MwFxeOkSevfb0ppjp8t7di6qWEMbYD96j29En/e8L3lnjwjhcek7uCDYpQk3sd/eR6EZnbYntWx7AW6hLhCHLhJv4Dd2+5t6FpbhwZrYejRN9TDYbktYlKvU7njiLWMusCEKwyLm2sv8pxPtXXist3Adq4q2cBw7NysRTa8g7M+8TPHk9kSN4XFeJnkx9SW6aTNTxnrMntaPqThg7feW+TH1KVL1TR4j06OC+T/IhbSx6lKVS1Ou1NrlJtWtNTk4tB4OFRRRVGgiKbK/DaXy8P0jULRTZX4bS+Xh+kagPrgqm+TX/qDEvGqv8SFchVN8mv8A1BiXjVX+JCAsbbz4trPzeX5hQvkf+KKXum/xEqKbefFtZ+by/MKH8k0JZhNICLHK93mdNI4eohAKnLB8Y4T5QfTRK2Sql5YD/KOFeUH00StpALe0+0dIKepjNVTiTmpWZDPGH5sjhlyZr3vpZUXycbdvw2RzXNMkEhBewHpAjTOy+l7aEHfYbrLRttgtS7EKtzaeZzTPKQRE8gjOdQbahWTyRbM0dRh4fPTRSSCWRrnPYC7S1mnuBQFi4DjsFZEJaeQSN428Jp/Fc3e09hSfykcnMVYx88DQyqaC7oizZrC+Vw/GPB3p7A+2UTMNxLDTRMbAJX5JWsFmyNMkbbOHHRxt1K2QgPjQq6/ud/wdZ40PskVR7QMDaqoA3CaUDuD3WVsfc7P0rR5A+nnR9SAauWr4pm8eL6QJq2d+CU3kIvo2pV5avimbx4vpGpr2fFqWn8jF9G1AVriv/VdN5L/QmVsqpMSdfauDsjt/88pVtFABcbr4nwPDJY3E5dGvaT4Q4ApUq4eihmAt0HcEdqh0VqhGyOVWnulcEYe9zH9EkX0PaOqyM4ZDlbl32c62nAkuA9aDwDpo7TaEjrsfV9qz6iC2XN+hqv4m35HXC3VdnOWC5wtM5cRYdywHaRvFUHG17Ab1skmaGHpDhZDavBWyQOY5xGbeQdQUoupX02WKN73dLTOS4DrsTqB2KSIysOWIVDbalc9LUloAdxFxdAIMAc9/OzTPNtzAbNTDUsDmW0vwXskeRZorqjRAsQoelHmJyyDhvByZuIsuitlshWciSN8lxHd1nOBLL2I84vbTsXsDyowbjmzpZ0w4FrXN682VzmNBtltoTqd25Y43sQ50gEMrS22pfca3fuytN9A2/a5dOKyU2Zj4y54dM1zxeQsETCZJCWWsQGi9tbArXTmjllaYnSPuR0Bz+UG46Ja1tvAEjt+pHerSqnfzAnDfgsP9Z9I5OFDJaIeTb7Et4Dhks1NEI25iGyE6/wDdk0F+5MNLGRFY3BDQCDvG9KHqF3isk9LBL2f5EjaaXpFKNQ5NW0jekUqzhaKnJx6PBzKKKKsvIiWzcobV0znENa2aIkk2AAkaSSeAAQ1EdnIWvq6djgHNdNE1wO4gyNBB7LID6hO19B+W0v8A5EX7Sqjk/wAYp48cxCWSeJkT3VGSR0jGsdmqA5uVxNjcai3BWgdhsO/IoP1YVa8t+zFPTwU8tPAyL3xzHZG2zZm5m367ZT6UBZ7trMPIsa2kIO8GohIPmzLCXbTDmC5raawHyZWO0HU1pJ8wWik2Dw8MYHUcBIa0ElguSALn0pQ5XdmKOnw58kNNFG8SRjM1gDrE6i6ATts9sYq7FaWSM2p4HxND39G/voc+Q38Ebt/Bt9Fdh2voPy2l/wDIi/aVVch+zVPUx1MlRCyUB0bGZ2g5SGuc63fdvoVnfxGw78ig/VhAdDdsKD8upf8AyIv2lUfJdt5DRy1FPUOywyzOkZKAS1rycpzW+SQG68LdRuAvLPgsVLXtbBG2ON8LHhrRZt8z2m39kKz9gdkaGXDqWSSlhe90YLnOYCSbnUlANRfRVJjmzU83NkujkzRvyE2uWuvodB6Agu13KHR0UbrSsmnsQ2KNwcc3DORcMHXfXqBXa/YPDToaODzNt7CkblI5L6ZlLJU0bTE+Jpe9mZzmPY0XdbMSWuA100NiLa3QFJTSlzi5xu5xJJ6yTclNnJntd/B1VneCYZBklA3gXu14HEtPDqJXZyWbDjEZXPmJFPFbNbRz3HURg8Ba5J37uu4vJuB4dSRi8NLCy4bmkbGLk6AF79ST2m6A2RYpQ18JaJIJ4nWuxzmncQ4Zo3atINjYgHRaNoNs6KiYTJMwuA6MUbmukd1AMB0HabDtXHtLyc0NWxw5lkMnyZImhhB7WiweOw+pVJycbNtGMPpKuNknNtlDmuF2kt3OA9Y70BhsjtIJ8cZWVDmRB75C4ucGsY3mHsY0vNhoMrb8T3q9GbVULt1ZTHuniP8AmQzFNisPbBK4UcAIjeQRGLghpIKX+SbZ6lmw2GWWnjfIXSAvc0FxtI4DXsFl6eO/YE4JPoO5MDn3aura3DYoTDzUbWXL75Ra9stlxkdBaoO6OXWjtlY4qfw0Ukdlc0+Y/b/vrQum8NEK53RXrgpxaYhUdOcZIKCRctbV5Bv3aC/X1+xaoZbdE6kcescD6PrQ7FKbnyGZrA77G27hdchqzPpFK6O+Ope7c4Add7ITXxdNrg9pAJvY6rdUbJUuUXMrbaECaS3fYnTzIBiOz1OHDm6h4Gt2k627HKcYrkntussbo5rMQnFNoYoQM7wL6anevYNn6bJq4n+sefUHLRJhFObtETA077tBJ7ydUdiNrcHJNiAl6TTcdawbjrog1oF2tG641985y97X3dHsupJTMhaWsFgl7E6kNaTdEVyyd1RttkdpAHHKQbv69LWDbW7B1IbWbYOe0Dmy3K/OC2QbwHAXGSx1dfvAKXJHE6neVqKlc0QpJRyh95N8f5lzIZNGubdh/ol7zf0kp4xim1L22IcNbe3uVYOp80FOQbPbGC09ueQ+hOWzGPGWLLJo5t2kd2i8U2ndHlfT9KU+GriZtNHqUpVTbBP+2lKPCb5/tVf1jlpct2TkRpuD2nCoooolhEU2V+G0vl4fpGoWimyvw2l8vD9I1AfXDilLlKw0T00LbXtVUx8zpRGfU9NNV4D/ABXewofgkwqKSnkcNHxQy6/jWZIPQ5AEy4Xt139SQuW/4qf5SL5yaZ6r79hi64J3nzSU7R7XehK3Lf8AFT/KRfOQGjkIpMmGF3/6TyO8wDGW9LT6U7xV16mSH8SKGT9Y+dv+mPSgfJbSc3hVI3rYX/rHuk/zLkwjEc2O10X4tNTj+zZx+lQCb90PS60coGlpWE92RzR63ehWFya/FdH5Ie0pb5eqTPhzHj+bnYT3Oa9ntLUycmvxXR+SHtKAA7UucMfwzKTrHKDbi20hN+xOuOkCmnJ3c1JfuyOUnxWBk7IHPa2eRpcxpBu5rb3sbW4HS/BK/KtBWuoZvcr2c3kPPMyHnXR/LyvzW3XuMtyL68CAH+5/b/J8x66l30UX71h90EfvGD84H0ci3cgPxdL+cv8Ao4lo+6C+BQfnA+jegLMoz72zxW+wKrsOjttVP2xX/wDTGq5ZynYoAAKo2AAHvUG4foI/yS4tNVYzz0788jopLus0Xs0AaNAG4BAXnirCYJQASTHIABqSSwgADiUs8ktFJDhkMcsb43h0t2PaWuF5HEXaRcaJwc4AXJsBqSdwA3m6wp6hj25mOa9p+U1wcNN+o0QC3tqy5g/T/wAqD1GjUa2zNjD+n/lS3WzANuTYdZ0HpWql5TmanNSxy0z+miskXOOZGCAXuDRfr3nTsAJ7gkKt2uiiPvY5x3fZnp4+ZMPJtVSziqr5nX5tvMQgaNaXDNIQOvLkF9+pXu/bFs9jQc5IO4lFbVuuW4v1jX18UNjnuQQitAc8TDxyi/osUFrYzE8uHgXu4dXb3Llc3R3mrJM6alz3CwB3cEnYtgcznZunvtY7tbp+o8QGm729a58Vqbka7zu6utLEuQfgWFPjZdzSuubuRMT2aNdEIxGrA4/UncksIFVVSwTQtkNmufY33bibedMWKbMUc7PwQudxaS3Xr6J1VW7T4sHu5san2Lp2c91tYXMmdlbwcbjuvvVkYvhFTmlljnPyc07hZudp4FryfU64S9inJhUMF4XtkH4rug706g+pbcM5RSx5jqAWEW6Q1ae/qT/h+1McjQQ4OaeINwo2ceS1Vr+VlcVNBLFHE17HNLYmtdpoCLkjMNOKJNo2xxGYaOvd3UW5Wj96sHnY3i4trwSjtDBlje0DQ6r2na7v3GrqynCG3DiJ+K4ldpBSLWvu42TNjYsSlWo3qyJjqcmlRRRTKyIpsr8NpfLw/SNQtEtmXhtZTOcQAJ4iSTYACRpJJ4BAfW1T4Lu53sKVuSis53CqUne1roz/AFb3MH90BFqjaKkyu++qfcf5+LqP9JIPIhj8LKB0c00UZZM/KHyMYS1zWOuA4jTNmQDO2pzY6WcGUHrfOCfUGofy3/FT/KxfOKE4Fj0J2hrpHTxCLmGMY8yMDDlENw117HXMUT5T8SpZ6NsTaiB+aogBAmjPRMgDibO0AG8oBywGk5qlgi//ADhjZ/ZY0fUvIcDgZUPqmxATvGV8l3Xc3o6HW3yW8OCw/jFR/ldN+vi/aVVYPtCz+MkzjO0QOztDjKOa6MTQCHXy72oB+5UqPncKqm/isEn6tzX+wFbeTX4ro/JD2lbcZxejmp5ojVUx5yN7Lc/F8ppH4yFcnmOUzMNpGvqYGuEQBa6aNrgbnQguuEAO2u+P8L8ST2SJ6xkXp5vJSfMKrjarF6d2OYZI2eEsayTM8SsLG3D7ZnA2HnTtiu0FIYJQKqnJMbwAJ4rk5DpbMgE77n9/3hMOqpd64ov3rD7oL4FB+cD6ORJPJBtrHQyviqCRDNlOe1xHI24BIGuUg2J4WHarxqY6OuiaH8xURXD26se3MNzt++xI85QBCjHvbPFb7Aquw6S+1U3ZFb/0xn607bT7Z0lDGXSytL7dGJjg6Rx4DKPBHabBU9ya4+JcafVVD2R842ZxLnNa0ZrZWZjYaCwHcgL2xj4PN5KT5hSryN/FUPjS/SuRjF9oKQwTAVVOSYpAAJ4iSchsLZkrckGM08eFwskqIWODpbtfLG1wvI63RJugNHLbjMtMym5qwLzILkXtYM3Kl6vEpZjeWRz+wnTzN3BWby8YnDKyk5maOTK6W/NyMfa4Zvyk2VShyvpPBXKKvc2kq+di6HmcCjuLGRskx/TJy/3A1UK1pOjRcnQDrJ0AX1DNRCOmjgHgsiEY7mx5V7V4seLAl7FYjztMP6L5G+YSOt6rLtqxcX7f96JD5NK0sdNA/e1507dx9YT7UyLmyxI6kOqCFXEC+J12Gw/F+zqQ2TH7vbmuLb+KN4xYgpHxiGzb9ZHtU1kpeHgdazaSNsehv6kqYvtFJIMrBv0Hag9a3K26N7HbOy1d3N6DB/OO114BoUtucEnLF2wpQ8nUgaJHzNLjqRld5+lfX0BMBwnKwRx7rceJ61nVV9TC3LLCXDdnjdcHty7wuWHbCIEB1294IPrS84vCPGqU8XFPaTYqqe4Piiz8HWc3zaEhBI8DxCmOZkUzD/QBdfvDb386uaj2gicN4XYypY7UG/2I6r7niorsxN2Txtz2BriWzt8NjhlOouLDgOxG66bO033opiOFRTZXFvSb4Lxo9p3mzursNx2IRiNO5ttRcbzuv1adaqvnBdbFrlfY9T2JShWR2Kfsd43SNiW9XxMkzgUUUUysiiiiAi9uvFEB7dReKICL268UQEUUUQHt14oogPbqLxRARRRRAeqLxer1AyatjVrCyC0QIsM7Jwc5W0rLXvPFfuDwXeoFfR+I1QHrXzzyeH+UYO+Q+cRPsVdWJOOYa8D9Si8yIS4Ksxce5sUkLdGyWkH6Xhf3syeBVZmB3WEn8ov4en/T/wAqN4QfeR3LHUWTfQl02PaiW/FAcRw/nntjAOvVv01ROTwlzxvIluCQcj9Rv8EryHmQnwzCj2aphPGyqqOgTYN11d1OduA7VbYpGRRhkYDWAWAG5U9HGDRucQM3ONGa2tiw6X32T7sVK51BEXOJPSGpJ0DiAPQt3w0o7kYd7bswjVyBoJJ0SnjNPFIcrmb92g+3REdpXHm958IfWl+BxM4ub/8ACoqTcXgvpU4yWTlq9l3sY4xZmmxIynjw0CWKLH6uneHSiQN3HMzL9QuVbtKei5Z0rAQbgHTiL8VQ6t+UaFQs+lgnZ/apkrR0h2j7RwRPEJGvbokrayjjZUAsjY0lpJytaLnTXQLpwuVxbqSdOsqPBK10DsdG9IuIu1Trjh3pFrvCVsTNM5lFFFMr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UUExQWFhUXGBgXGBcYFRUYFhgXFxcXFxgVHBUdHCggGBwlHB0XIjEhJSkrLi4uFyAzODMsNygtLisBCgoKDg0OGxAQGywkHyQsLCwsMCwsLSw0LCwsLCwsLCwsLCwsLCwsLCwsLCwsLCwsLCwsLCw3LCwsLCwsLCwsLP/AABEIAKoBKAMBIgACEQEDEQH/xAAcAAACAgMBAQAAAAAAAAAAAAAFBgAHAgMEAQj/xABSEAABAwIDAwYHCQoNBQEAAAABAAIDBBEFEiEGMUEHEyJRYXEycnOBkaGxFCM0NUKys8HRCCQzUlR0gpPS4RUWJUNig5KitMLD8PE2Y5SjpFP/xAAaAQEAAwEBAQAAAAAAAAAAAAAAAgMEBQEG/8QAMREAAgEDAwIEBQEJAAAAAAAAAAECAxEhBBIxIkEFMjNRE2FxgbHBFBUjJUJy4fDx/9oADAMBAAIRAxEAPwCjUb2LMArIvdOTmunfOLsvzb8mYbrZ8u/TrQRNfJ9NSNkmNVzWsXvZmYXsvzjC/oj5RZmsdD1EIB2e7Bg19zSkc3UWLW2JJmkLcosXB2Tm8upNt3G/TO/BHPdl9yAZor3boWtmeCG2sBdoBNvkkXBuuWnqsGaHZvcpzSNLfeibe9QgX6GjQ8S5hu1ub3WdRW4KY5OaFMJD7oyl0Wly+oMRGaNwG9ltDpk00QFXbR5PdU/NZOb5x2TJbJlv0bWAFrW4Iaj+2tXBJUk0zI2RZI7CNuVuZzA+TSw3Pc5vc0IAgIrL2cqsNbR0gmZTumzSc9mAz2++3MubdbYBrweBxKV9gZaZtWDV83zeSS3OMzsD8pyktsb69afJKvBsga00oPNTjPzDiQfecpylvScXCW1zfKTZw0QGGPuwf3NUc0aYy8zaPI2x51vONNtN5GV1+uyqNXI6swQCQH3MbmYsLYjpcMMY8DxhbgSkXlGlpXVLTRmLmubH4JmRoPOSWBFhd2TJc279blAKqii7sDdGKmAy25sSxl+YXbkzjNccRa6A4VYuwEmHiCNtWKfM6eUPdIG52R8xeN2ovl5wW0O93oYJKnBCbtNKCZOcaDCco+9ubax3Qtk505y21ri9lrlrsGMLg0UolyTWPNWbmLn5LB0bi3S1r34IDKrkwUxPI9zZzA4NDW2tLzUjwTpvzODe9repU4rdwWqwcT1Ym9zGM1AdCeaJaInNDrDoaAFtrf0ysziOCmK5bTBxpjoIdQ4xjo3y/hecvY77cbICoF30DtUd5SZaR9U00XNc3zevNMyMzc5IRpYa5ObvpwQbDo9QvURlwNuDvOiecLFwEn4JFqE9YY21lqpo5leQUbGLarXUtFluLtEF2ixdsLLAEvI0FtB2uPAKd1HLKkpTtGIKxWuZEQ55sL9RPsQet27eTaDoN4EtBLu250aEHqqt8xJcHPO7dYAdQv0fQEPkiaL5mut1m4A8wv6rLJOs5PGDqUtLGCW7LCuIbRTEXfLIeyN5ZbtLWltwhNRtBUW6NRMAdwEshHt+tclQWgAMmaLcMoFu5wCwovfJomvLXgvaCOFieJ0H/Kr3MvVOLdrI7cO2yroSLSvkvubKC+/dfX0FM0fKRU2Geiv1kc42/wDdKsHZkRQskDcrQGHSNtgLjsAB9KWq2qg3mVw/q+vtzqKq1OyNkdBpHJqpUS+iOTDuUCJxAmgkh/pEZm+wG3mTdE5kjQ9jg9p3EG4SDUYzTA251wPbC/8Ay3uFspJ45L81Ow9f4Vh9bAi1FRcxJy8I0cvJqEvqv8jlNEFoEYQJsM/yZL90zfYXLISVbeDz3NDx6QCpftS7xZT+4Zf0VoP7/wDQ8+NctZB0UN/hmZnhsH6TXNW+HGRIHBzQ0g2Fr2NxfzK6GohLBh1Pg+q00fiSs18ncTNoorEpOqOKc9ppdSkqdyVOSuhwaFFFFUaCKKKICKKKICKKKICKKKICKKKICKKKICKKKICKKKIDOPej2FQ3IQKHemfBgLhSiV1OBywSm3JtpmZQgeBNGiYJNGrZT4ORV5PHT3SVtW5jSWxAvk4uc7TMSDv4Abzw3DrR6vrObY52l9zQeLjoB6VXtbWBztTcA27Xuv0nGw676LLXn2OhoqTfV2OaXnrjUuHEsb0e0aj9yznx1oZbpAg2sTc99tRbuIPtWctY++VjgO5lrfpA6LXNgksupJce0a+nUrNddzpbWwFVVmbgAd+4fWFrwz8NH47fajjNlJOorrbsy6MteRuIPoUlNEXTY+4JiFoJbm4ya+g70n4zXNjcN5ZYZhxtbeODhbgetHaEHmpCBvaBc9x0QSuwkvFxuFhbfb91z61Pclg8VKUouSWFyLOJuZe7bObfeAARx3efUG/tXRhuIEZtBusTc37OKwbgri4gEDsN/wDiy6abCSw2NjpbfqF45xuSWnquO5LB7RbSmJ+tyw7xv84unWCZr2hzSCCLgqtMSw5wu4NIbvJ4Jh2GrfChvcWzC/A7nDu1HrTBHbKLtJWGyrkPNPHC7fbdDaHefGHsXdWu96d4zB6nrgw/j43sCpXqnTm/5cv7n+AFtIdSlKUJs2i3lKkoWupycKjwaVFFFWXEXtl4nvkXpGS4k1sjGvbzchyuaHC4AsbEWQCIovro7O0n5LT/AKmP9lT+L1J+S0/6mP8AZQHyNZRfQ8mDU/8AD7Y+Yiyfwfmyc0zJm59wzZbWvbS6ObW4FStoapzaaAEQSkEQxgghjrEG2hQHy5ZeL6L5J8Gp5MKpnyQQvcedu50THONp5QLki50sErcs+HQxVWHiOKNgc52YMY1od04t4A14+lAU6ovrp2z1J+S0/wCpj/ZWL9naSx+9YNx/mI/2UB8jqLJ+896xQEUUUQEUUUQGTEzYHwSw1MuBncpR5KqvBZOz/BH6x1m/Z6APSl3ADuRbGZskTnfitcR3hpA9ZWuLsrnKmrysImOYm6aV7WnoxXuQejm3G3X1X7+tDDTNabjpOtZvUB2dpXHHUZIgwb3akdQ3kn1elMezeFc48EjQdfFcycm3c+howUYpIL7KbK5gHvG/UDgnum2fbYaLbh9mNAtwXcK225Up3eTXtssGhmCsbwQrHsJbzTyOpEKvEib2QfGKwmnk8U+pTulwIwcml7mgYUI4HgC7nAADrJvuHnQTA6YPzg725T6bg+xOGCziVxPyY2Nt47hf1CyVcMdzdRK3xx6HXChOWUzpaemlp6tJrKSl/v2BuM0QacwFidNN3Xu8yDVNPxTJtC+7R431FBpI9BqdyRm91yipSi9JFN26mKOJN0JvfQ8bA3WnZaqy1UdtM12njcEfbZGMZpQW2bod/wC5L+EP5upjJ/GGnfotad0caotsrXuWLXu96d47PZIubD93nK6K78G7x2fNkWih8Ed7vqVUfVOjVx4evq/1F7H3alK05TNtA7UpWlK1T5OJSWDWoooqy4izhmc03a4tPWCQfSFgogL95A53PpKgvc5x5/e4kn8G3rXby5TObhwLXFp56PUEg+C/iEO+58+B1Hl/9Nq7eXf4tHl4/mvQCLyFTufibi9znH3NILuJJtnj0uVdu09M6SjqY2DM98MjWt0uXOYQBrpqVR/IJ8ZP/N5Pnxq/6idsbHPe4NY0FznE2DWgXJJ4ABALnJphktNhtPDOzJIznMzSQbZppHDUEjcQfOkblx+F4b4z/pIlbFBXRzRtkhe2SN18r2kFpsS02PeCPMqn5cfheG+M/wCkiQFwu3r5t5RYav8AhKrMYqMnOEgtEmW1huI0svpJ29LuN7V0cbZon1ULZA17SwyAODsp0t1oD5VK8Xq8QEUUUQEUUUQHrRqmfA49yX6VlynDA4hopxWSqq8DrgLNyy20my0shBsdB5nHKfUSunBmAWXJtlAZIHNAuTe3eGPI9YC1NdDOZF/xVf3K0wpueUk+n/ferQ2YjAaLf77VVlBKGudbiXe396svY1xc2/cuVUPo6fI4kFegHhddFPTkrujoLKpI0uSQClp3HuXDX0pEbm/jAj0gpsmiAQXE7Hcp2IqeU0ebLUuSn1vdwzEfVbfuslirhd7pdI1j8hN75HDe3XQi+9O9HFZli5c9ZTNPEqMoYRppaxxqTk1fde4g4u24Fsx16j1dyHTv0H2JyraRvD2lKuMRWBXiTPJ14umqbWFnn3+wCribG40HH1IGyAOmjI3lw4bjfetuJykG19/t3hebNdKpYOrMezcFrp+U5Vba5Lah1rh71+mPU132rCgj6I73fUtlf+CHjn5oXlD4A/S9qrh6p0NRjw+P1f6ijtE3UpXkTRtFvKWJVpnycWlwa1FFFAtIooogL5+58+B1Hl/9Nq7eXf4tHl4/mvS7yJ7SUtLSztqJ44nOmzAPNiRkaL+m66+WPaejqaARwVEcj+dY7K11zYB9z6wgFnkE+Mn/AJvJ8+JXXtj8Aq/zeb6NyofkZxWGmr3STyNiYYHtzONhmL4yB6AfQrZ2o21oJKOpYyrhc50MrWtDtS4sIAHnQGzke+J6X+u/xEqUuXH4XhvjP+kiRPkv2tooMMp4pqmKORvO5mOdZwvNI4XHcQfOlnle2gpqipoXQTskbGXZy03DbvjOvmB9CAvR29fOHKHszWS4lVPjpZ3sdIS1zYnlpFhqCBqrrO3uG/lsH9r9yg29w78th/tfuQHyzNEWuLXAhwJBBFiCDYgjgbrBENoJmvqqh7SC100rgRuIL3EEeZD0BFFFEBFFFEB2UW9N2DHck2mfYppwebcrIFFXgsXCToF21TEIwiXQI09249S1ReDlyXWik6uJ0dS+NwtleWkbrWNjp3K29gofvcE8XH/hJ21+DPJ90v8AkvET3cXX8AnzaX7lZGysGSkj7QT6VyZNNXPp4RcJWO7EccETcrLF3EpaquUF8XhEWHnv6AufaOCVzgIhx1I3gdQuND7O1K+0OzzmwCQ2LnNNwN0brty5nOaXOBGbW7Rey9gr8Eaj2q7GOHlDmlv70cvDuRelxAvyki1zc/YqqoMFljySNcWvLjoNxHA929WtgdE8sGfRwtcLyWCdPKuGH4g1jS5xsAOtJmKcosLLgXcR6OPqRzavDZJbMjbcAXI3adqQ37DyPJuRFoSLi1zvA13d/qXsbCV7YNFbygySAhjSD2W0Hm9hQk7QyXvIHZTpcjii1Lg1YwFp5tga03ORjsx4a2v1btNEFqBLUAtkaGuabXANirMGfJniMXORFw4C4K4tnnOErS3fmAJ7L6o3FTEU+U77WXPsyNBfeHW84K8XBJLqyNeIH3tvju+axbMP8AdzvatFe73tnjP9ka30DPe2+KfqXkPVNurdtBD7iltERcpVmTRtEzUpYmC0T5OLR4NKiiigXERHZuJr6uma4BzXTRAgi4IMjQQRxBCHIpsr8NpfLw/SNQH03/E3D/yKm/Ux/Yqp2AwankxvEIZIInxMdUZI3MaWNy1Aa3K0iwsNFeZVN8mv/UGJeNVf4kICxnbHYeBc0VMB18zGPXZclbyeYbK2xpI234x3Ye8FpC69vPi2s/N5fmFDuSSUuwikJNzlkHmbNI0D0AehAU5tFseKDFaeA++QyyQuYXAHMx0ga5jtLEggg9YIOl7K9jsbh/5FTfqI/sSDyvj+UsKP/cH00StpALtZsdQCN5FFTXDXEHmY+o9iq/kb2DhqY3VdU3nGh5ZHGfAJaAXPd+MLmwHYb30SvttjFY2vq2tnqAwTSgASyhobnOgANgFbvIjK04VGARdskrXdhzZtfMW+lANDqejiMcJZTxmS4jjLYml+UahrbdKwtuSrt7ycUtRBJJDE2GoY1z2ujAa15aCcj2jQ367XHqOPKThU3uqhr4o3TMpXEyxx6yZcwdma35W4g8d3C9hcvLbSEEe5qjcR/N934yAolNnJrsj/AAjVZHEthjGeUjfa9gwdRcePAApTVz/c7M0rT5AejnT9aAseDBaChhJEVPDG213vDBvIaC6R2pJNhqeK0bQbE0NZGQ+FjXEdGWNrWvHU4OA6Q7DcFCuWo/yTN48X0jU07Pn71p/IxfRtQFAbI7NiHHWUdS1koa+Rrg5oLHjmXvY7KeBGV1uCvaPZOhb4NHTjuhYPqVe4m221cHbHf/55R9StsoeMC4lg8DIZCyGNpDSQQxoINt+5JFTPouXC6yVzbOkkII1DnvIPpKyrYzZa6a2o5daSnNWVjZtm0OoWW3vdHIe9oaD9aYNnAPc8Q/oN9i48MhE9I5jgDka8W+UDYlpB/wB7ls2ektBH2Nt6CQuVONm0fRUpqSi17B40bQNyW8XwwuPRdbtBIPdoUcdVE7rrm9xueddAop2LXAX8MwFxeOkSevfb0ppjp8t7di6qWEMbYD96j29En/e8L3lnjwjhcek7uCDYpQk3sd/eR6EZnbYntWx7AW6hLhCHLhJv4Dd2+5t6FpbhwZrYejRN9TDYbktYlKvU7njiLWMusCEKwyLm2sv8pxPtXXist3Adq4q2cBw7NysRTa8g7M+8TPHk9kSN4XFeJnkx9SW6aTNTxnrMntaPqThg7feW+TH1KVL1TR4j06OC+T/IhbSx6lKVS1Ou1NrlJtWtNTk4tB4OFRRRVGgiKbK/DaXy8P0jULRTZX4bS+Xh+kagPrgqm+TX/qDEvGqv8SFchVN8mv8A1BiXjVX+JCAsbbz4trPzeX5hQvkf+KKXum/xEqKbefFtZ+by/MKH8k0JZhNICLHK93mdNI4eohAKnLB8Y4T5QfTRK2Sql5YD/KOFeUH00StpALe0+0dIKepjNVTiTmpWZDPGH5sjhlyZr3vpZUXycbdvw2RzXNMkEhBewHpAjTOy+l7aEHfYbrLRttgtS7EKtzaeZzTPKQRE8gjOdQbahWTyRbM0dRh4fPTRSSCWRrnPYC7S1mnuBQFi4DjsFZEJaeQSN428Jp/Fc3e09hSfykcnMVYx88DQyqaC7oizZrC+Vw/GPB3p7A+2UTMNxLDTRMbAJX5JWsFmyNMkbbOHHRxt1K2QgPjQq6/ud/wdZ40PskVR7QMDaqoA3CaUDuD3WVsfc7P0rR5A+nnR9SAauWr4pm8eL6QJq2d+CU3kIvo2pV5avimbx4vpGpr2fFqWn8jF9G1AVriv/VdN5L/QmVsqpMSdfauDsjt/88pVtFABcbr4nwPDJY3E5dGvaT4Q4ApUq4eihmAt0HcEdqh0VqhGyOVWnulcEYe9zH9EkX0PaOqyM4ZDlbl32c62nAkuA9aDwDpo7TaEjrsfV9qz6iC2XN+hqv4m35HXC3VdnOWC5wtM5cRYdywHaRvFUHG17Ab1skmaGHpDhZDavBWyQOY5xGbeQdQUoupX02WKN73dLTOS4DrsTqB2KSIysOWIVDbalc9LUloAdxFxdAIMAc9/OzTPNtzAbNTDUsDmW0vwXskeRZorqjRAsQoelHmJyyDhvByZuIsuitlshWciSN8lxHd1nOBLL2I84vbTsXsDyowbjmzpZ0w4FrXN682VzmNBtltoTqd25Y43sQ50gEMrS22pfca3fuytN9A2/a5dOKyU2Zj4y54dM1zxeQsETCZJCWWsQGi9tbArXTmjllaYnSPuR0Bz+UG46Ja1tvAEjt+pHerSqnfzAnDfgsP9Z9I5OFDJaIeTb7Et4Dhks1NEI25iGyE6/wDdk0F+5MNLGRFY3BDQCDvG9KHqF3isk9LBL2f5EjaaXpFKNQ5NW0jekUqzhaKnJx6PBzKKKKsvIiWzcobV0znENa2aIkk2AAkaSSeAAQ1EdnIWvq6djgHNdNE1wO4gyNBB7LID6hO19B+W0v8A5EX7Sqjk/wAYp48cxCWSeJkT3VGSR0jGsdmqA5uVxNjcai3BWgdhsO/IoP1YVa8t+zFPTwU8tPAyL3xzHZG2zZm5m367ZT6UBZ7trMPIsa2kIO8GohIPmzLCXbTDmC5raawHyZWO0HU1pJ8wWik2Dw8MYHUcBIa0ElguSALn0pQ5XdmKOnw58kNNFG8SRjM1gDrE6i6ATts9sYq7FaWSM2p4HxND39G/voc+Q38Ebt/Bt9Fdh2voPy2l/wDIi/aVVch+zVPUx1MlRCyUB0bGZ2g5SGuc63fdvoVnfxGw78ig/VhAdDdsKD8upf8AyIv2lUfJdt5DRy1FPUOywyzOkZKAS1rycpzW+SQG68LdRuAvLPgsVLXtbBG2ON8LHhrRZt8z2m39kKz9gdkaGXDqWSSlhe90YLnOYCSbnUlANRfRVJjmzU83NkujkzRvyE2uWuvodB6Agu13KHR0UbrSsmnsQ2KNwcc3DORcMHXfXqBXa/YPDToaODzNt7CkblI5L6ZlLJU0bTE+Jpe9mZzmPY0XdbMSWuA100NiLa3QFJTSlzi5xu5xJJ6yTclNnJntd/B1VneCYZBklA3gXu14HEtPDqJXZyWbDjEZXPmJFPFbNbRz3HURg8Ba5J37uu4vJuB4dSRi8NLCy4bmkbGLk6AF79ST2m6A2RYpQ18JaJIJ4nWuxzmncQ4Zo3atINjYgHRaNoNs6KiYTJMwuA6MUbmukd1AMB0HabDtXHtLyc0NWxw5lkMnyZImhhB7WiweOw+pVJycbNtGMPpKuNknNtlDmuF2kt3OA9Y70BhsjtIJ8cZWVDmRB75C4ucGsY3mHsY0vNhoMrb8T3q9GbVULt1ZTHuniP8AmQzFNisPbBK4UcAIjeQRGLghpIKX+SbZ6lmw2GWWnjfIXSAvc0FxtI4DXsFl6eO/YE4JPoO5MDn3aura3DYoTDzUbWXL75Ra9stlxkdBaoO6OXWjtlY4qfw0Ukdlc0+Y/b/vrQum8NEK53RXrgpxaYhUdOcZIKCRctbV5Bv3aC/X1+xaoZbdE6kcescD6PrQ7FKbnyGZrA77G27hdchqzPpFK6O+Ope7c4Add7ITXxdNrg9pAJvY6rdUbJUuUXMrbaECaS3fYnTzIBiOz1OHDm6h4Gt2k627HKcYrkntussbo5rMQnFNoYoQM7wL6anevYNn6bJq4n+sefUHLRJhFObtETA077tBJ7ydUdiNrcHJNiAl6TTcdawbjrog1oF2tG641985y97X3dHsupJTMhaWsFgl7E6kNaTdEVyyd1RttkdpAHHKQbv69LWDbW7B1IbWbYOe0Dmy3K/OC2QbwHAXGSx1dfvAKXJHE6neVqKlc0QpJRyh95N8f5lzIZNGubdh/ol7zf0kp4xim1L22IcNbe3uVYOp80FOQbPbGC09ueQ+hOWzGPGWLLJo5t2kd2i8U2ndHlfT9KU+GriZtNHqUpVTbBP+2lKPCb5/tVf1jlpct2TkRpuD2nCoooolhEU2V+G0vl4fpGoWimyvw2l8vD9I1AfXDilLlKw0T00LbXtVUx8zpRGfU9NNV4D/ABXewofgkwqKSnkcNHxQy6/jWZIPQ5AEy4Xt139SQuW/4qf5SL5yaZ6r79hi64J3nzSU7R7XehK3Lf8AFT/KRfOQGjkIpMmGF3/6TyO8wDGW9LT6U7xV16mSH8SKGT9Y+dv+mPSgfJbSc3hVI3rYX/rHuk/zLkwjEc2O10X4tNTj+zZx+lQCb90PS60coGlpWE92RzR63ehWFya/FdH5Ie0pb5eqTPhzHj+bnYT3Oa9ntLUycmvxXR+SHtKAA7UucMfwzKTrHKDbi20hN+xOuOkCmnJ3c1JfuyOUnxWBk7IHPa2eRpcxpBu5rb3sbW4HS/BK/KtBWuoZvcr2c3kPPMyHnXR/LyvzW3XuMtyL68CAH+5/b/J8x66l30UX71h90EfvGD84H0ci3cgPxdL+cv8Ao4lo+6C+BQfnA+jegLMoz72zxW+wKrsOjttVP2xX/wDTGq5ZynYoAAKo2AAHvUG4foI/yS4tNVYzz0788jopLus0Xs0AaNAG4BAXnirCYJQASTHIABqSSwgADiUs8ktFJDhkMcsb43h0t2PaWuF5HEXaRcaJwc4AXJsBqSdwA3m6wp6hj25mOa9p+U1wcNN+o0QC3tqy5g/T/wAqD1GjUa2zNjD+n/lS3WzANuTYdZ0HpWql5TmanNSxy0z+miskXOOZGCAXuDRfr3nTsAJ7gkKt2uiiPvY5x3fZnp4+ZMPJtVSziqr5nX5tvMQgaNaXDNIQOvLkF9+pXu/bFs9jQc5IO4lFbVuuW4v1jX18UNjnuQQitAc8TDxyi/osUFrYzE8uHgXu4dXb3Llc3R3mrJM6alz3CwB3cEnYtgcznZunvtY7tbp+o8QGm729a58Vqbka7zu6utLEuQfgWFPjZdzSuubuRMT2aNdEIxGrA4/UncksIFVVSwTQtkNmufY33bibedMWKbMUc7PwQudxaS3Xr6J1VW7T4sHu5san2Lp2c91tYXMmdlbwcbjuvvVkYvhFTmlljnPyc07hZudp4FryfU64S9inJhUMF4XtkH4rug706g+pbcM5RSx5jqAWEW6Q1ae/qT/h+1McjQQ4OaeINwo2ceS1Vr+VlcVNBLFHE17HNLYmtdpoCLkjMNOKJNo2xxGYaOvd3UW5Wj96sHnY3i4trwSjtDBlje0DQ6r2na7v3GrqynCG3DiJ+K4ldpBSLWvu42TNjYsSlWo3qyJjqcmlRRRTKyIpsr8NpfLw/SNQtEtmXhtZTOcQAJ4iSTYACRpJJ4BAfW1T4Lu53sKVuSis53CqUne1roz/AFb3MH90BFqjaKkyu++qfcf5+LqP9JIPIhj8LKB0c00UZZM/KHyMYS1zWOuA4jTNmQDO2pzY6WcGUHrfOCfUGofy3/FT/KxfOKE4Fj0J2hrpHTxCLmGMY8yMDDlENw117HXMUT5T8SpZ6NsTaiB+aogBAmjPRMgDibO0AG8oBywGk5qlgi//ADhjZ/ZY0fUvIcDgZUPqmxATvGV8l3Xc3o6HW3yW8OCw/jFR/ldN+vi/aVVYPtCz+MkzjO0QOztDjKOa6MTQCHXy72oB+5UqPncKqm/isEn6tzX+wFbeTX4ro/JD2lbcZxejmp5ojVUx5yN7Lc/F8ppH4yFcnmOUzMNpGvqYGuEQBa6aNrgbnQguuEAO2u+P8L8ST2SJ6xkXp5vJSfMKrjarF6d2OYZI2eEsayTM8SsLG3D7ZnA2HnTtiu0FIYJQKqnJMbwAJ4rk5DpbMgE77n9/3hMOqpd64ov3rD7oL4FB+cD6ORJPJBtrHQyviqCRDNlOe1xHI24BIGuUg2J4WHarxqY6OuiaH8xURXD26se3MNzt++xI85QBCjHvbPFb7Aquw6S+1U3ZFb/0xn607bT7Z0lDGXSytL7dGJjg6Rx4DKPBHabBU9ya4+JcafVVD2R842ZxLnNa0ZrZWZjYaCwHcgL2xj4PN5KT5hSryN/FUPjS/SuRjF9oKQwTAVVOSYpAAJ4iSchsLZkrckGM08eFwskqIWODpbtfLG1wvI63RJugNHLbjMtMym5qwLzILkXtYM3Kl6vEpZjeWRz+wnTzN3BWby8YnDKyk5maOTK6W/NyMfa4Zvyk2VShyvpPBXKKvc2kq+di6HmcCjuLGRskx/TJy/3A1UK1pOjRcnQDrJ0AX1DNRCOmjgHgsiEY7mx5V7V4seLAl7FYjztMP6L5G+YSOt6rLtqxcX7f96JD5NK0sdNA/e1507dx9YT7UyLmyxI6kOqCFXEC+J12Gw/F+zqQ2TH7vbmuLb+KN4xYgpHxiGzb9ZHtU1kpeHgdazaSNsehv6kqYvtFJIMrBv0Hag9a3K26N7HbOy1d3N6DB/OO114BoUtucEnLF2wpQ8nUgaJHzNLjqRld5+lfX0BMBwnKwRx7rceJ61nVV9TC3LLCXDdnjdcHty7wuWHbCIEB1294IPrS84vCPGqU8XFPaTYqqe4Piiz8HWc3zaEhBI8DxCmOZkUzD/QBdfvDb386uaj2gicN4XYypY7UG/2I6r7niorsxN2Txtz2BriWzt8NjhlOouLDgOxG66bO033opiOFRTZXFvSb4Lxo9p3mzursNx2IRiNO5ttRcbzuv1adaqvnBdbFrlfY9T2JShWR2Kfsd43SNiW9XxMkzgUUUUysiiiiAi9uvFEB7dReKICL268UQEUUUQHt14oogPbqLxRARRRRAeqLxer1AyatjVrCyC0QIsM7Jwc5W0rLXvPFfuDwXeoFfR+I1QHrXzzyeH+UYO+Q+cRPsVdWJOOYa8D9Si8yIS4Ksxce5sUkLdGyWkH6Xhf3syeBVZmB3WEn8ov4en/T/wAqN4QfeR3LHUWTfQl02PaiW/FAcRw/nntjAOvVv01ROTwlzxvIluCQcj9Rv8EryHmQnwzCj2aphPGyqqOgTYN11d1OduA7VbYpGRRhkYDWAWAG5U9HGDRucQM3ONGa2tiw6X32T7sVK51BEXOJPSGpJ0DiAPQt3w0o7kYd7bswjVyBoJJ0SnjNPFIcrmb92g+3REdpXHm958IfWl+BxM4ub/8ACoqTcXgvpU4yWTlq9l3sY4xZmmxIynjw0CWKLH6uneHSiQN3HMzL9QuVbtKei5Z0rAQbgHTiL8VQ6t+UaFQs+lgnZ/apkrR0h2j7RwRPEJGvbokrayjjZUAsjY0lpJytaLnTXQLpwuVxbqSdOsqPBK10DsdG9IuIu1Trjh3pFrvCVsTNM5lFFFMr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fridaynirvana.com/film/wp-content/uploads/2011/10/ides_of_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" y="2921087"/>
            <a:ext cx="4387790" cy="39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imgflip.com/mwf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" y="7937"/>
            <a:ext cx="59055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g.memecdn.com/et-tu-brute_o_31260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70" y="7937"/>
            <a:ext cx="3252030" cy="47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-media-cache-ak0.pinimg.com/736x/9e/38/4c/9e384cb1a498274dc2b4b529255d89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Shifts in Power…</a:t>
            </a:r>
          </a:p>
        </p:txBody>
      </p:sp>
      <p:pic>
        <p:nvPicPr>
          <p:cNvPr id="2050" name="Picture 2" descr="http://image.slidesharecdn.com/copyofancientrome-141223215633-conversion-gate02/95/ancient-rome-28-638.jpg?cb=1419393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188"/>
            <a:ext cx="9144000" cy="59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EMPIRE!!!</a:t>
            </a:r>
          </a:p>
        </p:txBody>
      </p:sp>
      <p:pic>
        <p:nvPicPr>
          <p:cNvPr id="5122" name="Picture 2" descr="http://legacy.etap.org/demo/grade7_history/lesson1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8" y="776086"/>
            <a:ext cx="9159667" cy="6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EMPIRE!!!</a:t>
            </a:r>
          </a:p>
        </p:txBody>
      </p:sp>
      <p:pic>
        <p:nvPicPr>
          <p:cNvPr id="5122" name="Picture 2" descr="http://legacy.etap.org/demo/grade7_history/lesson1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76086"/>
            <a:ext cx="5105400" cy="6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2772" y="914400"/>
            <a:ext cx="4572000" cy="193899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sz="2400" b="1" dirty="0"/>
              <a:t>An </a:t>
            </a:r>
            <a:r>
              <a:rPr lang="en-US" sz="2400" b="1" dirty="0">
                <a:hlinkClick r:id="rId3" tooltip="Meaning of extensive"/>
              </a:rPr>
              <a:t>extensive</a:t>
            </a:r>
            <a:r>
              <a:rPr lang="en-US" sz="2400" b="1" dirty="0"/>
              <a:t> group of states or countries under a single </a:t>
            </a:r>
            <a:r>
              <a:rPr lang="en-US" sz="2400" b="1" dirty="0">
                <a:hlinkClick r:id="rId4" tooltip="Meaning of supreme"/>
              </a:rPr>
              <a:t>supreme</a:t>
            </a:r>
            <a:r>
              <a:rPr lang="en-US" sz="2400" b="1" dirty="0"/>
              <a:t> authority, </a:t>
            </a:r>
            <a:r>
              <a:rPr lang="en-US" sz="2400" b="1" dirty="0">
                <a:hlinkClick r:id="rId5" tooltip="Meaning of formerly"/>
              </a:rPr>
              <a:t>formerly</a:t>
            </a:r>
            <a:r>
              <a:rPr lang="en-US" sz="2400" b="1" dirty="0"/>
              <a:t> especially an </a:t>
            </a:r>
            <a:r>
              <a:rPr lang="en-US" sz="2400" b="1" dirty="0">
                <a:hlinkClick r:id="rId6" tooltip="Meaning of emperor"/>
              </a:rPr>
              <a:t>emperor</a:t>
            </a:r>
            <a:r>
              <a:rPr lang="en-US" sz="2400" b="1" dirty="0"/>
              <a:t> or </a:t>
            </a:r>
            <a:r>
              <a:rPr lang="en-US" sz="2400" b="1" dirty="0">
                <a:hlinkClick r:id="rId7" tooltip="Meaning of empress"/>
              </a:rPr>
              <a:t>empress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3" name="AutoShape 2" descr="data:image/jpeg;base64,/9j/4AAQSkZJRgABAQAAAQABAAD/2wCEAAkGBxQTEhUUEhQWFRUVFxsYGBgYFRUXGBgYFRwYGBgbFxUaHSggGholHBccJDEhJSkrLi4uGB8zODMsNygtLisBCgoKDg0OGxAQGywkICQ0LCwsLCwuLSwsLCwsLC8sLCwsLCwsLCwsLCwsLCwsLCwsLCwsLCwsLCwsLCwsLCwsLP/AABEIAKgBKwMBIgACEQEDEQH/xAAcAAABBQEBAQAAAAAAAAAAAAAAAQQFBgcCAwj/xABKEAACAAMFBAgDBQQHBQkAAAABAgADEQQFEiExBkFRYQcTIjJxgZGhQrHBFFKS0fAjYoLhF2Nyk6Ky8TNDU1TSCBUkZHOzwtPi/8QAGgEAAgMBAQAAAAAAAAAAAAAAAgMAAQQFBv/EADERAAIDAAEDAQUGBgMAAAAAAAABAgMRIQQSMUETFFFhsSIyUnGhwQWBkdHh8BUjQv/aAAwDAQACEQMRAD8A3GCCCIQQmkfP/SFe32u1OSf2cvMDkug88yfERse2149TZJhBoWGAfxa+1Y+eb17dE3zTjbkg7oPM/UQqx84OrXGlWtkwuxPHPyhnSHVqOZ8f9PaG7rSg8/WCQLEUR00C5Zx3ZbOzmiisRvPJXnweLCOpUqLVd2yxOb58olhcKqNIRLqYrhD49PJ+Sr2O3PLCgA0TQVIGZqSf18hDS8rZMmElyc927LlFmtN203RFWqxxUb9ClRiIm6be0margkEHdrT8xqOYEaYm1LOEtK0MyXVXpQYkrkDXcDlXhTnGX2qTSJK6LfTLcRQjcf1pDZcrUKg+14zfLovdLRJKntKUDU3lBoRvxo1KEc+RiT2EnmWZlnJqoOOWf3Wzy5EEEU4mMW2OvZ5ReWNUPWIDoVPfXPcVPvXdGi3LeirMR1OSMrZ5Hq37ytzWpPrCNcZL/eB2KUX/ALyatGK/9oNCJllbcUmDzBX842qMU6dWL2qzpuWUW/E//wCI1zeIyRWsxs2eOaUifa7SVNKZZ/r3hhNsZrQiEqxMd2YeVllVoN5/VBFrsVkEiR1rZs9Qo5A0oPFq+kQlhk4Mzr8otFuIKWYbuqB8/wDUmMt094NfTw51kUyKaVFWOp31h0thM1KnJkbCCRqMiK8dYjJM+YX7Jw59mihj75Dziy3c6qApfE2ZYk1qxzNTxhb2I5tSIm0XYUQMVJG8A1C+A4GI5FpnlkNM6k/L/SLlaLQKEVyIziHnWYE6mh9PPjBxs+JmlXyREqQCc8q65jLXLLSHbIKc4cdSAKDyjzeBlLWHGGIZPlHKaw4ZaxwZcTQsJK7zQgiL9s1Y8bCmhz3VHHL0jObvtYVhU5Rp2zVpSZhKMA456kfnnFLzyCy+XbJKk8KRJQ1u81WsOo6VSSjwc+x7IIIIIYAEEEEQgQQQjGgiEM56VbZiwSQfHxbT2HvGRW58p0zd3FP7qUUU8yfSL7tNb8c95pzAWZM8AG6tP8pjOdomwWeQle+nWN4mrH3b2jMn3S01NdscK7JGNwOJp6n+cc2vN2PPLw/0h/cMoGaCdAGY+Sn6kRHHNod6iX4O5MguwURoOzdxgAZRWNl0RmzYYidDlGv7P2MAaRg6q172m7pq453M5kXTQaR5Wy7qRa0lCG1ts4IjKkaN5M8vCykbordqlZxd9pLZIkqescA7gMyfIRRZk2dOqZMvCn3m3+ENrT8i7GvHqQt4ytYhwxUxNW5Ji/7QDxH1iGtAoY6FXgwWLklJFqKOkxdR8jmPLOkXuw2wEHD3CAQOCTBUivJt/KM0lv2fD6fyPtFmue8OwOK5fwHOnkcXqIXdDgZTLk+mdl7Z11lkuTUlAD4rkfcRm3SdZOst4J+GQgHiWmE+xiz9FNux2Qy61MtyPJs/mYgNunBtkw/dCL6KD9Yuyf8A1JgQjlrRT5tjoDThwrw5RDT5AxFjv/VYscycB4RA3iYxKTNiiiOtIFDSJKzTsUiQx+DFLPKjGnsViKjqw2sSmMt/9lM37lbSvgdPSCa1BwaUj0t8igZs8AOo1ETd0WKWJCkMTVcdSd7bq/rSGdpcKjow74w8iDv8R9Y5ulzLkiXXFQ68s/bOB3YluOSO5jkGkeqzKiOWlVj2WTEIzymQ1nQ6dI83lxCEcXIhWtqfEaeMek2VHi12YxUrl7Rf2fUB9y8DixJKZ17uZGRoNfGL1admkUqbOxVjTlmNTlFAlXW1mQz5c2YsxCMCihUGorUZilKnnpTOovWw1tNotCyXAGRIC93UtQcFzyG4RJxzHF6DF7vcjYrsWkseHrzh1HhYpJRArHERqefIbhHvHUgsikc6T2TYQQQQQIQQQRCBDG+p2GS5/dMPohNrZlJB5mnrl9YGbyLDgtkjGtqpoAtC8JUlB/GQzU+fnFK2snVmAbkRQBypX1zi2bYkBJp3kofIBR56RRr+ark8QvtlCKuTRbwLcL5zTuEoj8TKPziOAiQuMfsrSeEtaebfkIYTFzI0rDkIZISLHjANVr40MXPZe+7RJZULYk0oc6cwdfeK5c+zsp5gSbaZaAOC0xJmP9lhr2EUGr1ypXEDqtM49lDS3ZZbNMQYijsjISq1oWDDIkc/Q5RntimsH1Sxm2SbQClRviAvy8zgIVqGGWzF6FpWFjpEBedvJnUroT7VP0jnKOvDo6ktIy1WJUYzJrYnOfazPpDOffwAopHpDqzWNbRNxWxpsqQ1e0sqY1TuxFVJC78h4mK9abBKV0UHEoxY2AcMxqcNFK9kgUGRINKx0Ywi1yc+c5J8HrMt/W1BiItqUh/ZbvbFUVArliGdN1Y87zlwacVLELak46yPs5zh/dzUYqd+XrofWnvEXLahjQ+jjYQ3g/WuWSzS+yxA7UxvuS+FB3m3ZbzkyS0XF4W/oSvIic8snIy8+RQ0z/W6Jy+binT58xwUAZyRVq5VoMlBOgEWa7rsl2dMEiUktB5kneWoCSeZNY9DMmbiv4bR+cB7JOONhe1alqM/tux8+mTyfNnX3ZKRU742ftUoFnksUHxpSYvmyE0842WfbXGRCtyEwA/hcEmIm122VXthpL7iQ0o+ONcS+uGB92j6BLqJLyYjirHnOQMKGNLvy5Zc7tFQxOkxAsuafT9lO8K15xRL0ul5NTXGgNMYBFDwdTmh8cjuJhMoOI+NqkN7ttwVOqnDEg7p3ry8OESMqzgaGqnSIWW9DXjE3ZJ1Vod0KkvUfGXGD+QsdTXpHgkygjymzYDC/J3jzMIzw3xwYovCHUwRO7JgO2Aip3c4gVMSNwWnBPUjjASQaLjet1BJb0Qr2TxoPDh5RSbitjWa0y5q6K2fNTkR6GNP2xtwNix11FM+OUZH1laxbWPgGD1cn0tImhlDDRgCPOPSK5sLeazrLLoalVCnkVyMWOOrXLuimcqce2TQQQQQYAQQQRCBFe20FZSjiw/zLFhiC2wlkyQRqHU+jAn5Qu37jGVffRiW0oxSmrvQfKoy/WsUG8vhPEfr5Rot/wCHAR+9h9io8qKIzueKoORI9M4TT4H3Lk7uZv2c8cUHsYaAjrF4VUfQx3dz0Ljih+kNHh6Ev0NFsN0KMwF8afrjHd493Cuh1PhDi5JnWS0b7yg+sdX5LPZRFLM3Dco1PvHKbblydXEo8Hhd00ohw6RHSWBnVbjFzsGzrtLGVKj5RULzsLI9VBOZ8iIqDTbJJYkW+yWOlCuR5b4S32QYclANNwEOtn5wmSlO8gR6XowCGF7gzyZzetFJEVq3NWJm+ZlSWJyqQOf8orlonEx0qa3mnPukvB1c9jlzJyrOmiRK1eYQzUUa4VUEs3ARtP8ASvdtkkJZ7HKnPLlrhWiqgNN7MxxEk5k0rUmMLJjmNRjw028+mSe/+ysshecwvNPzWISb0m21tVkeUkD6xTIQxMRC5HpNt3FKcMLU/CWw+0O7P0pTwtJkmW39kso/AcS+gEUGCJiKNKsG3lnY9pXszNqVGOWf7cv4h5eUTy2lJ4qsxCSKB1ONGG8EHPDxRsxqNKDFo9rLanlsGlsVYEGoNNNIpx0n5F6vm6GlEuq0QHtLr1bHQ80O4xzZZgoId7O7S/aFKuF61AQV0WbKPeFOXDcKEaUhrf12GzkTJVWkTM1O9K/C3A1BHiPCuWys1VW+jPR53COWnViLFqrHcuduhPaaVIkC0dgw0lvHshgWgkxwDDq7Eq4hkDEldeRBgJeAtJbbS3EybPJ/tOfHID5mKxJsLk9mteWfrFovm7+vRSp7SjKIm7tip1vnNLDmWFGKjOQgAoDQAZkk1084qtd3BJSUVuEv0f3lMkWpVzwsaMPasboIpOxvR7LsYBmTDOcaEjIchUknzi7Rv6euUE9Of1FkZtYEEEEaTOEEEEQgRHbQS8UhxyiRjwtyYpbDipHrAyWxaCi8kmYLtdLwiZl8YI8wKfWM4B7MwcCD61jV9tpdUc1+Gp8VND7UjJEfNxxB9iDGajwarvJ5WY0fxBENmMeks9oR5GNBnZfdi7wHU4TqhI8jmPnFiss9jMZqlQ0spiFMS1+Ja5Vii7GGrOPAxebI2dACx5CObfHJvDp0S2C0s1y3u6WYS7QVmuK4XVaFhuxLoG5jKKXMvGas92msKEECUqDCK72c5kjiIk7bNnqV/ZNryPrTTziLvJixJdCp45EeohaT3kN4vBLbO3iFTCdRX3NfrDTaC9wwKg0G88BFZa1FDkYir1vMmoUHmTkPDPOkPr6fulrFTv7UN73tuNqDIDIDlESxhXYx5mOikc+UtAmErBBFgCVhKwsEQoSEhYIhBIIWEiEPWzT2RldCVZTUEbiI07Y++pdplvJmqCGBqnOnbVeRAqvAqIyyHNgtjSnDoaEEH0zgZLSFg2guxrJPMsnEhGKW+55bZqfHcecNpc/MRcbRMS8bHQEdbK7acgdVPIN6BoodSpKsKEGhB3QqUPUfXZ6E5Z3h0piMs8zOHoaMrRqTHQMSJmdXLDcfkIjrNLLERPWqQrKE/dpXxgGi2+CKTaKaKBFOekXrozlWprWJs1SEK0FSo1GfZ1OgoPGKjs/ccwTQFmlgSAMQrTFpjGuGuWJTv047Pszs0ZJ6yaUL07IUEBaimpYkmH118pxEWS4+0yzQQQRtMYQQQRCBBBBEIERu0NvEmzzJjfCp9d3vElGa9Md5kSUkKc3NT4DT9coCbxB1x2RR70vATbPMO8pi/EAT7kRmSd4+DfIxcZs6kqaBp1QHrhAipItCeSk+uX1EJqWaaLXuDWnbHjHlM1PiY92755Vhq5h6M7LLsYhxTG3AAeecT9jvC0S3IWYabhQfTUxW9nrcEGEb9YnEZq4gQoGeJtB+Z5CMVibseG6lpQRLWm+rYwZWKUbPuDKnMGIm8r2mrUOyAngM9Kd0H5wyvTaBzUBydxNAK+Q09zFemzScyYbCj8QM7fwntaLwPw5c9/8AKI9mJ1gaEjSlhlb05rCQphIsEISFhIhQkELCRCBCQsJEKCCCCIQSCCFAiEHFhtsyU2OUxVqEVG8HUEaEcjFiFjtNuCslldpoBqyCgmKMx2Tqwz0rlTIUERlzWkSmDYVbxAMaRs9tRKagegPClBlTu008oFmmulNbvJn7Snltgmo0txqrqyMK8VYAw+DjKNmtX2S3S1l2oCZTusThmof6uYKEjTI0rvxRSNoejadLq9jf7Sgz6s0WeByGQfywngDCZV/AL7UfJHXVSlTuh7Z2LMToo38orVjthSocFSDQqRQg8CDmD4xZ9jbSGnKpzDED10jNKLQaek7stY5rW2U0uXMMvFm+BlXIZmpAqPrlG0xxJSiqOAA9I7jbXBQRjnNyYQQQQwAIIIIhAgggiEEY0EYv0jTuutXJRTzP0oPaNhvB6S2PL55RkVtsVWrMqASRozEkk1oAONPGM9z5SNNC4bKHehVZTEGuI5jPOmkVpZfYLGtWNBxIGZNOFflFu2lkozAM1EU0VF1amudTQcTyOZpELMtdnNWmNUjJQFyFKUwmoMXDwSfkgp8vCCd5z8IYJLZmAUEk6AAkk8gIsS3a1ooxpJk7i1SW5qlanxyHOJm7LLIkq+DEGEvEG7PWMC6JrSijt1AA3b8oNyUVrAUHIr0u6xIYdawL70U1C8nYankPWHF4XgzUFchu3RO3Rs0toPZE7PeXTTP+rzyi0yOiBXAJtLoTuKK31EZ31tKeNjVBpcGTOY4aNcfoZFcrYf7gf/Z4x42vogVJcxzambAjNQSgtSoJAqWNNIv32n4/oD2MyQxwY7rHBjWLZyYSFhIooIIIIsoSCCCIUJBCwkQoSCFhDEIOrJd02aCZctnA1IUkDfrpXlDd0KkgihGRB1BjcbJcDBEWXnKVR1dDiGA9oUY0rWta5VrFa6TLn6uyo8wgMswCWKDEwcHGAdcIwg8M+ZjmU/xDvu7O3h+P8midCjDd5MzVyIdyLeQc4ZQR0xKk14LVd+1DJrmPeLfc+2ynIkilMifkIyYGPWXPIisHx6hrybTbGs1tznqGbLt1Iem7tA4vUw92UuKzSbQswPMKqQadmYKDdkAdafe01jF5N+zVFA2UO5G1c9dGp60/OB7QnZXI+ubNbpczuOCeFaH8JzhzHzXs/t7NWisVYcG7Wvju1jSLp207IbrAN5VyShHJtVPhkOHAtAfT7zFmmQRU5W3cg619h6VMSN3bU2acQFmAMdzUHvpFinVNehNwQgMLEFhBBBEIMr3NJTHh+cZVtLfqJLdHLVrhXCaE5fEQQSPzjXp8oMpU74xHbe4GefVCqr8RY5LQ8NSSCKAcIRbF9yZopfDRSjJMxmYksxrQAbhoKbh+jHjLuiXKHXTgHbRE1UU+JvvHlprrSJy1zFlBbNI1Y1mOe83I8FFNOQ1pUwW0doxTBLXRQBBxQbijzFqLVmPoPfgBDGTeLBy9ASRShBIGmgBGlByjm3zaUQaDXxhtug2k1jKbPobYuyqLJImYQHeUrGmmYFKDwiN6Stp51ilSns5WrzMDYlxCmEtx1rDO6L4YWeQiaJJlD/APyjzve6FtqKk8vRXxDAwBqAy71IpnwjzkHGNuz8ax8k84IjYzpCtdotsuXPaUJbBi1Ew5IjsMycsx7xp8y8JTS37aGqsO8vAjjyjLbT0f2QS3ato7KsR+1lEZYqZdTyG+MtoKaRvVFXUNup5ny/yKbcfJJ3HsvarWmKzyjMVThJxKKNQGmZ4EQ6vPYS3yJTzpsjDLlirHGhoMhoDXfFm6KL2SXikYyJkyYWVcLGoVBnipQaHfGkzZxmIUcBleqspFQyk5gjgRF9R11lVji1x+xUa1JGIbObCW22qXkyqJSoeYcCt/YJHa8so87+2Ht1kUvOkHANXQiYo5kqThHjSNms22kgWk2MPSaAFUBThrSuAEZAgHTLSmsS8+3MaqRUGoIOhFND6Qt/xCyL1x4f0J7JP1Pny4NkLZbBis8kslaYyQiV0yZiK+XCJG9Oje8JClmlK4GZ6uYrEU/drU+Uavbdr7PYjJkOwlArRFA7KL3VLU7q658jwg2gvdgAueevl/OLn11qaecPwXGmL9T58Es4sNM60ocszlnwixT9greozk/wCNK+lYebZWULNlWrQTJlHy+KXgavmCfwmNPF7raJQnSTiR8RBIIOTFTkdMwYbf1k4wjOC4fkuqiMpOMn4MVtmzVqlIXmSWVQQK1U5saDIEnWJGz7A251DdVgBzGNgpp4axpt121malK5/XL3iTunaiy2lnkS5yu6Ak5H4ciyMRRwOW7PTOE/8AIWtcR8eXjD92gvLMOvbZi1WdS02SwQUq47SCuQqw0zyzhjd1hmT5iypS45jmiqCASaVpnlujc5d8GXMKsAy5qwIBBVsmBByIpujPb2sSXVekmcobqK9cgAqQO0GliutDkM9CsaOn6x2prPtZq+Yi2jsfyJ7ZqXtBY5YlS7L1ksd1ZuBsP9kiYCByrSKv0grebMk28kKAkiWtUCLlU4EUmmgqTyjbrFfxnS0mpXC4VhUZ0cAgHnU+0Zr012gsllB3NM9OzSEUdV33KPak38gpVZDdKVcmxdttcsTLPJxoSRixoM1NDkTWHF5dH1vkSnnTJNEQVYh0JAGpoDXKLj0R7RqssWQYusrMfTs4TQnOuuUaJNnFldWFVNQQdCGAqPDtERd3X2V2uLXH7EjRGUd0xfZfo0tVslibVJMthVC5NWB0IVc6czFUvWxGTPmySQxlTHllhocDFajkaR9EJaUk0BZJMtVCirKiqq7hUgaGMy2J2c+02yfapmF5Uuc9Ae0HmElgRTIgVB4Goi6eucu6c/C8FTpSxLyVe4dkbVa85SUU/G5wr5HU+QibfoqvDDiVZT/urNWvlioI1ZqIJhJCqlWJOQVQuInkAATFZu3pCszzRKRpgLNRWZAEYkigBxEivMCFx63qLG3CPCLdUFw2ZJed2z7LMwT5byn4MKVHEHQjmI4lXhMFKMctI3m+7RKtEhpdqliYoBI+8pC6o3wtGEXxYOonzJVcXVuVDaYl+FqbqrQ05xu6bqVcsaxi5wlX4ZM2W/GYUY/6w9sl5uGrWKpZnoYm5DDI1jUHCbZs3Rjt2zzFss+pDZS2Oobcp5HdzpxjWI+aLomLUMGoQaimoIpT5R9FXNbROkS5o+NQTyPxDyNYiBvhmSQ9gggizOVfbran7HKCy6NaJtRKU5hQO9McfdWum80G+MhvW8myBYsc2Zic2Y6sedf5ZR5Wq+ntU+ZaJrYmY4E3AS04DcC1faIe1NixQJrrj2oW7Znaec24Ej9e3nEB1+bOdfqYkp03DIYD4iB5CIGfM3RaKkxJfaNY7mQSBlEps/cptc15athKyzM7uKoVkUilR9+vlFSkorX4BSNj2du2WbNINczJlE57ykMOkO93sEmU9nCYnmFTjXGKAM2QrxgsVleUipnRQq1pTuDDWlcoZ7S3L9tlojTTLwOWHYx1qDlQstNY8/XZWrdl4NMovOCq2bbe8LQeplJKdpgKhVkjERQk07XCpiEmbF28Cpsk2gFa0XQZ8YumzuyAs1oWcJ5Yy8XZ6oLWoZe9jNOOkWx7SzKVrqpXzph+ca59dXXLKUs/oLVTfky7ojQNecoHTBM/yxvaWZOz4/QxhfRbddXW1CYQZbNLwYdaoDXHiy72lN0akLW4A5N9fyMJ/iFsfa4uS6oNoyOzADaBQdPt1P8AHSN9nWRK+Z+ZjFLy2caTeEm09YD1trBAwkEElnFTXPuj1jSbTa3xZV1qPMfmTAdVfFqHbzwv0CrqevTJemJALwIGgky6ehjUb6sCEgk/DxiidJOzLuJltZ6BUVcBUkkjIdquWRi5XtYphAbP13GCusjKmvPn+xIQamyo9KNmRLFZsOvXNXzDxN9H0gG65BNf95nlSnWzIjNobja02fAWwGUxmVIJqApBUczqPOF2Omt/3bIArT9p/wC7MipSi+l7fVP+4cU1dvyHd5HBZLWykYurm0K1yBFN/ImMx2QnFLdZSv8Axpa+TsFYeYYjzjT7tkli6TBiRwVYVpVWBDCu7InOI64NgPs1oNomPjlyiWlACjM3w4xoCK1oK1IG6GdLfXXXOMvL/Xgq+uUpRaLTe1jl9c9NMt/IRV+nGzKqWQg51minlLJ94mLLLabM7Valqnw4RVtt7QLxvCz2OS4omJMeo6x828QAijxrAdEstT9Em2De9jhqGxlmQ2Cyk6mTK9aCKN06yVEuzFfvuPZYvFz3a8izypJOIoqqSKgHANQOFR7xWekDZxrZJDY8HU9ZMNVLVWlaDPI5Qum2Mb03wt8klBuDKX0LywbyFf8AgzP/AIxu/wBmTtfrcIxnoluNgwtgcUKzJYShqCCoJJ4Z+8aZ17Z65n5UB+UF19sXc859AaYPtPnnaS2POtM55hLHrGAruAJAA4CkbN0K2ZDd5O8zGryOg9gIyvbnZ/7JPA6zrOtxP3MGGrEU7xr4xaOiHaFZYeysaM740O49mjL45AjxMb+pyfSpw5Sz+wmHFmM1623XKmrNlzBVHADCpFRQZVUgxAJ0fXajBlkKCrVB6ybkQag9+EvJBaJc6TMzSZVDpXQUIrlUGhHMCMymdGD4jhtMrDn3kmhvNVUjfxjF004NNOfaNsT3xprVsuqWVOe4/WMD23VRbrQENQHp5gAH3rFy/oyQSHAZ5k3DVXpgUEZgYKmoOhJPA5aHN7ZZXlO0uYpR0NGUihBEbeihWpNwlvp8P5irZSzGjyEeyzDxjxEPbulS2YCY5UcgPrHRFRFkWplIIJj6P6FL266wlDrKenk4xD/FijL5XR3LnShNsk4zeKkrVfQaRd+huwzLNPnSpgIxy658UYfRz6RQ9wl2M1uCCCLMp8shurQLwAHpHFnNVY+UN7dOzMOLI2GSSd5gTaM72aiKOH6MQDGpiypdr2lVKkKgLYpjZKNNN7HXIe0eFiubE7iSKoDQzZmQUDOuWVT90VOfnASujHgKFErHvhfEjVFB7Q/2fv2ZY5rTZQQsZbS+2CRRipOQIz7PHfDW1YEZglXNaBjwGWSjSpz1iOltUknwik1Ysa4JbUqs55L83SpazrKsx/gca/xx4npJnb5EnyxjgOPKKSYSAfR0P/yJ9pIu/wDSM9Sfs6VP9Y9M6bqcveOE6SJ4Neok611fiTx5xSqwkUuio/D9Svay+JZ9kdtDYZRliQs2szHiZyp7qrSgH7vvE+3S6c//AAaf3rf9MZs0eZgp9JTN90o8/wAylZJLEXm+Okdp7yGNmReonLOAExu0VBGEmmhqNOHOJU9Msz/k5P43jLzCRXulOZ2/Ur2s/iaBtJ0nzLZZplnazSkWYACys9QQQQRXLdD1+mGcRT7JJpSmbOctMzGZiFi/dasztIrJedLzaekqa6sv2eSAwKnN60IprXWLx0Zyla7JIO4zN39Y8YjJl4mVfvED1NI2u5LOtkkLIDs/VlgXpgqS7N3asN9PKMfW11115BZr+g6mUpS5JPaR+osk+dKIEyWuJcgdCNRwijSelliB11mViB8DlR+Eg09YtVvInyZslndRMQriyald+HKvrGM31YOonvKDY8BAxYcNagHu1NNeMB0MKrE1Jc/sFfKcXx4LNe3SLPmKyyZaSAwoWFWeh4Mch5CK3cV6GzWiXPVQzS2xAEmhNCMyM98MII6UaYRi4pcPyZXOTetmn/00Wj/lZGlO9M/OPG2dL82ZKmSmsskCYhQlWcEBgRlWuecZtHJgPdKfw/Uv2kviXvY3pHNhkCR9mSaAScRcq1WNTuIpp6RN/wBMn/kl/vj/ANPOMpgipdJTJ64/UpWySzSxbabUfb5iTDKEoouGgYtUVrvA319YgJblSCpIINQRkQRvBjmCHwhGEe2PgFtt6y+bP9JDywFtMvrRrjUgPxzByPtE6vSrZVGVkmseboB7A8oyWAxmfQ0N7gftZYX3aHpTtU9SkhVsyHIlCWmEf+odP4QDFfurZ+fbFaarqe2VJmM+IsApJJoa6jfEFF22XnS0u6c01MaCccSjflKHzh8KoVrIrAHJvyQ8vZO0F3QBaSzQuWolSAaAkVOvCAbJ2ikyoXFLFStSWZc6FKChBoRrqDFks82XarDMk2YKrVNJZIBA6zGD4U38om7TPXretx0SQjiYRmKvhIU8xhrTXNeMMKKvdEy03dOlnrFDMMWFWYkD94EAcvIxtWyW1si0MjMAk0ZcjXI0jE9pbIy2oTSxZJwBRtwoAMI+fnFgui73WjITXdSBZrpXesZ9GiCGNxzy9nlMdSi18QKH3h9BGRrHh8jXhIm4VmhaS3YhTUVNDQkLrStRXiDFmlXWsqUptdV39VWjH+3Tujlr4QkEc+V8sz4tr+h1HWu5/kJKlNau3MPU2WXlRaCtPglrpXnoPHKIi/r8LgSpSiXJTuovzJ3sdSTrCQQFaTl+QNkmolaaexNE13nh5wnV4BmQTy3fzggjb4eITCK9m7HywrHJgghxnEgggiFHLRwYIIshyYSCCKBYkdCCCIQ7kvhZW4EH0NYuEzb5qkrIAqa5zCdfKEghVlMLPvLQ4ycfAq9IUwf7hPxt+UVW9baZ015pFC5rTWmQFK+UEEVX09db2Cwk7JS8saQsEEOACOTCwRChIIIIhBYIIIhAhDCwRCCR0HNKVNOFcvSCCIQ5BjoOaUqacKmnpCwRCHvZZpqKk0G6poPAReLhv4pQHMfrKCCKZopk14N62FvJZ1noprhOnANmPrFkggiIXess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RUVFxsYGBgYFRUXGBgYFRwYGBgbFxUaHSggGholHBccJDEhJSkrLi4uGB8zODMsNygtLisBCgoKDg0OGxAQGywkICQ0LCwsLCwuLSwsLCwsLC8sLCwsLCwsLCwsLCwsLCwsLCwsLCwsLCwsLCwsLCwsLCwsLP/AABEIAKgBKwMBIgACEQEDEQH/xAAcAAABBQEBAQAAAAAAAAAAAAAAAQQFBgcCAwj/xABKEAACAAMFBAgDBQQHBQkAAAABAgADEQQFEiExBkFRYQcTIjJxgZGhQrHBFFKS0fAjYoLhF2Nyk6Ky8TNDU1TSCBUkZHOzwtPi/8QAGgEAAgMBAQAAAAAAAAAAAAAAAgMAAQQFBv/EADERAAIDAAEDAQUGBgMAAAAAAAABAgMRIQQSMUETFFFhsSIyUnGhwQWBkdHh8BUjQv/aAAwDAQACEQMRAD8A3GCCCIQQmkfP/SFe32u1OSf2cvMDkug88yfERse2149TZJhBoWGAfxa+1Y+eb17dE3zTjbkg7oPM/UQqx84OrXGlWtkwuxPHPyhnSHVqOZ8f9PaG7rSg8/WCQLEUR00C5Zx3ZbOzmiisRvPJXnweLCOpUqLVd2yxOb58olhcKqNIRLqYrhD49PJ+Sr2O3PLCgA0TQVIGZqSf18hDS8rZMmElyc927LlFmtN203RFWqxxUb9ClRiIm6be0margkEHdrT8xqOYEaYm1LOEtK0MyXVXpQYkrkDXcDlXhTnGX2qTSJK6LfTLcRQjcf1pDZcrUKg+14zfLovdLRJKntKUDU3lBoRvxo1KEc+RiT2EnmWZlnJqoOOWf3Wzy5EEEU4mMW2OvZ5ReWNUPWIDoVPfXPcVPvXdGi3LeirMR1OSMrZ5Hq37ytzWpPrCNcZL/eB2KUX/ALyatGK/9oNCJllbcUmDzBX842qMU6dWL2qzpuWUW/E//wCI1zeIyRWsxs2eOaUifa7SVNKZZ/r3hhNsZrQiEqxMd2YeVllVoN5/VBFrsVkEiR1rZs9Qo5A0oPFq+kQlhk4Mzr8otFuIKWYbuqB8/wDUmMt094NfTw51kUyKaVFWOp31h0thM1KnJkbCCRqMiK8dYjJM+YX7Jw59mihj75Dziy3c6qApfE2ZYk1qxzNTxhb2I5tSIm0XYUQMVJG8A1C+A4GI5FpnlkNM6k/L/SLlaLQKEVyIziHnWYE6mh9PPjBxs+JmlXyREqQCc8q65jLXLLSHbIKc4cdSAKDyjzeBlLWHGGIZPlHKaw4ZaxwZcTQsJK7zQgiL9s1Y8bCmhz3VHHL0jObvtYVhU5Rp2zVpSZhKMA456kfnnFLzyCy+XbJKk8KRJQ1u81WsOo6VSSjwc+x7IIIIIYAEEEEQgQQQjGgiEM56VbZiwSQfHxbT2HvGRW58p0zd3FP7qUUU8yfSL7tNb8c95pzAWZM8AG6tP8pjOdomwWeQle+nWN4mrH3b2jMn3S01NdscK7JGNwOJp6n+cc2vN2PPLw/0h/cMoGaCdAGY+Sn6kRHHNod6iX4O5MguwURoOzdxgAZRWNl0RmzYYidDlGv7P2MAaRg6q172m7pq453M5kXTQaR5Wy7qRa0lCG1ts4IjKkaN5M8vCykbordqlZxd9pLZIkqescA7gMyfIRRZk2dOqZMvCn3m3+ENrT8i7GvHqQt4ytYhwxUxNW5Ji/7QDxH1iGtAoY6FXgwWLklJFqKOkxdR8jmPLOkXuw2wEHD3CAQOCTBUivJt/KM0lv2fD6fyPtFmue8OwOK5fwHOnkcXqIXdDgZTLk+mdl7Z11lkuTUlAD4rkfcRm3SdZOst4J+GQgHiWmE+xiz9FNux2Qy61MtyPJs/mYgNunBtkw/dCL6KD9Yuyf8A1JgQjlrRT5tjoDThwrw5RDT5AxFjv/VYscycB4RA3iYxKTNiiiOtIFDSJKzTsUiQx+DFLPKjGnsViKjqw2sSmMt/9lM37lbSvgdPSCa1BwaUj0t8igZs8AOo1ETd0WKWJCkMTVcdSd7bq/rSGdpcKjow74w8iDv8R9Y5ulzLkiXXFQ68s/bOB3YluOSO5jkGkeqzKiOWlVj2WTEIzymQ1nQ6dI83lxCEcXIhWtqfEaeMek2VHi12YxUrl7Rf2fUB9y8DixJKZ17uZGRoNfGL1admkUqbOxVjTlmNTlFAlXW1mQz5c2YsxCMCihUGorUZilKnnpTOovWw1tNotCyXAGRIC93UtQcFzyG4RJxzHF6DF7vcjYrsWkseHrzh1HhYpJRArHERqefIbhHvHUgsikc6T2TYQQQQQIQQQRCBDG+p2GS5/dMPohNrZlJB5mnrl9YGbyLDgtkjGtqpoAtC8JUlB/GQzU+fnFK2snVmAbkRQBypX1zi2bYkBJp3kofIBR56RRr+ark8QvtlCKuTRbwLcL5zTuEoj8TKPziOAiQuMfsrSeEtaebfkIYTFzI0rDkIZISLHjANVr40MXPZe+7RJZULYk0oc6cwdfeK5c+zsp5gSbaZaAOC0xJmP9lhr2EUGr1ypXEDqtM49lDS3ZZbNMQYijsjISq1oWDDIkc/Q5RntimsH1Sxm2SbQClRviAvy8zgIVqGGWzF6FpWFjpEBedvJnUroT7VP0jnKOvDo6ktIy1WJUYzJrYnOfazPpDOffwAopHpDqzWNbRNxWxpsqQ1e0sqY1TuxFVJC78h4mK9abBKV0UHEoxY2AcMxqcNFK9kgUGRINKx0Ywi1yc+c5J8HrMt/W1BiItqUh/ZbvbFUVArliGdN1Y87zlwacVLELak46yPs5zh/dzUYqd+XrofWnvEXLahjQ+jjYQ3g/WuWSzS+yxA7UxvuS+FB3m3ZbzkyS0XF4W/oSvIic8snIy8+RQ0z/W6Jy+binT58xwUAZyRVq5VoMlBOgEWa7rsl2dMEiUktB5kneWoCSeZNY9DMmbiv4bR+cB7JOONhe1alqM/tux8+mTyfNnX3ZKRU742ftUoFnksUHxpSYvmyE0842WfbXGRCtyEwA/hcEmIm122VXthpL7iQ0o+ONcS+uGB92j6BLqJLyYjirHnOQMKGNLvy5Zc7tFQxOkxAsuafT9lO8K15xRL0ul5NTXGgNMYBFDwdTmh8cjuJhMoOI+NqkN7ttwVOqnDEg7p3ry8OESMqzgaGqnSIWW9DXjE3ZJ1Vod0KkvUfGXGD+QsdTXpHgkygjymzYDC/J3jzMIzw3xwYovCHUwRO7JgO2Aip3c4gVMSNwWnBPUjjASQaLjet1BJb0Qr2TxoPDh5RSbitjWa0y5q6K2fNTkR6GNP2xtwNix11FM+OUZH1laxbWPgGD1cn0tImhlDDRgCPOPSK5sLeazrLLoalVCnkVyMWOOrXLuimcqce2TQQQQQYAQQQRCBFe20FZSjiw/zLFhiC2wlkyQRqHU+jAn5Qu37jGVffRiW0oxSmrvQfKoy/WsUG8vhPEfr5Rot/wCHAR+9h9io8qKIzueKoORI9M4TT4H3Lk7uZv2c8cUHsYaAjrF4VUfQx3dz0Ljih+kNHh6Ev0NFsN0KMwF8afrjHd493Cuh1PhDi5JnWS0b7yg+sdX5LPZRFLM3Dco1PvHKbblydXEo8Hhd00ohw6RHSWBnVbjFzsGzrtLGVKj5RULzsLI9VBOZ8iIqDTbJJYkW+yWOlCuR5b4S32QYclANNwEOtn5wmSlO8gR6XowCGF7gzyZzetFJEVq3NWJm+ZlSWJyqQOf8orlonEx0qa3mnPukvB1c9jlzJyrOmiRK1eYQzUUa4VUEs3ARtP8ASvdtkkJZ7HKnPLlrhWiqgNN7MxxEk5k0rUmMLJjmNRjw028+mSe/+ysshecwvNPzWISb0m21tVkeUkD6xTIQxMRC5HpNt3FKcMLU/CWw+0O7P0pTwtJkmW39kso/AcS+gEUGCJiKNKsG3lnY9pXszNqVGOWf7cv4h5eUTy2lJ4qsxCSKB1ONGG8EHPDxRsxqNKDFo9rLanlsGlsVYEGoNNNIpx0n5F6vm6GlEuq0QHtLr1bHQ80O4xzZZgoId7O7S/aFKuF61AQV0WbKPeFOXDcKEaUhrf12GzkTJVWkTM1O9K/C3A1BHiPCuWys1VW+jPR53COWnViLFqrHcuduhPaaVIkC0dgw0lvHshgWgkxwDDq7Eq4hkDEldeRBgJeAtJbbS3EybPJ/tOfHID5mKxJsLk9mteWfrFovm7+vRSp7SjKIm7tip1vnNLDmWFGKjOQgAoDQAZkk1084qtd3BJSUVuEv0f3lMkWpVzwsaMPasboIpOxvR7LsYBmTDOcaEjIchUknzi7Rv6euUE9Of1FkZtYEEEEaTOEEEEQgRHbQS8UhxyiRjwtyYpbDipHrAyWxaCi8kmYLtdLwiZl8YI8wKfWM4B7MwcCD61jV9tpdUc1+Gp8VND7UjJEfNxxB9iDGajwarvJ5WY0fxBENmMeks9oR5GNBnZfdi7wHU4TqhI8jmPnFiss9jMZqlQ0spiFMS1+Ja5Vii7GGrOPAxebI2dACx5CObfHJvDp0S2C0s1y3u6WYS7QVmuK4XVaFhuxLoG5jKKXMvGas92msKEECUqDCK72c5kjiIk7bNnqV/ZNryPrTTziLvJixJdCp45EeohaT3kN4vBLbO3iFTCdRX3NfrDTaC9wwKg0G88BFZa1FDkYir1vMmoUHmTkPDPOkPr6fulrFTv7UN73tuNqDIDIDlESxhXYx5mOikc+UtAmErBBFgCVhKwsEQoSEhYIhBIIWEiEPWzT2RldCVZTUEbiI07Y++pdplvJmqCGBqnOnbVeRAqvAqIyyHNgtjSnDoaEEH0zgZLSFg2guxrJPMsnEhGKW+55bZqfHcecNpc/MRcbRMS8bHQEdbK7acgdVPIN6BoodSpKsKEGhB3QqUPUfXZ6E5Z3h0piMs8zOHoaMrRqTHQMSJmdXLDcfkIjrNLLERPWqQrKE/dpXxgGi2+CKTaKaKBFOekXrozlWprWJs1SEK0FSo1GfZ1OgoPGKjs/ccwTQFmlgSAMQrTFpjGuGuWJTv047Pszs0ZJ6yaUL07IUEBaimpYkmH118pxEWS4+0yzQQQRtMYQQQRCBBBBEIERu0NvEmzzJjfCp9d3vElGa9Md5kSUkKc3NT4DT9coCbxB1x2RR70vATbPMO8pi/EAT7kRmSd4+DfIxcZs6kqaBp1QHrhAipItCeSk+uX1EJqWaaLXuDWnbHjHlM1PiY92755Vhq5h6M7LLsYhxTG3AAeecT9jvC0S3IWYabhQfTUxW9nrcEGEb9YnEZq4gQoGeJtB+Z5CMVibseG6lpQRLWm+rYwZWKUbPuDKnMGIm8r2mrUOyAngM9Kd0H5wyvTaBzUBydxNAK+Q09zFemzScyYbCj8QM7fwntaLwPw5c9/8AKI9mJ1gaEjSlhlb05rCQphIsEISFhIhQkELCRCBCQsJEKCCCCIQSCCFAiEHFhtsyU2OUxVqEVG8HUEaEcjFiFjtNuCslldpoBqyCgmKMx2Tqwz0rlTIUERlzWkSmDYVbxAMaRs9tRKagegPClBlTu008oFmmulNbvJn7Snltgmo0txqrqyMK8VYAw+DjKNmtX2S3S1l2oCZTusThmof6uYKEjTI0rvxRSNoejadLq9jf7Sgz6s0WeByGQfywngDCZV/AL7UfJHXVSlTuh7Z2LMToo38orVjthSocFSDQqRQg8CDmD4xZ9jbSGnKpzDED10jNKLQaek7stY5rW2U0uXMMvFm+BlXIZmpAqPrlG0xxJSiqOAA9I7jbXBQRjnNyYQQQQwAIIIIhAgggiEEY0EYv0jTuutXJRTzP0oPaNhvB6S2PL55RkVtsVWrMqASRozEkk1oAONPGM9z5SNNC4bKHehVZTEGuI5jPOmkVpZfYLGtWNBxIGZNOFflFu2lkozAM1EU0VF1amudTQcTyOZpELMtdnNWmNUjJQFyFKUwmoMXDwSfkgp8vCCd5z8IYJLZmAUEk6AAkk8gIsS3a1ooxpJk7i1SW5qlanxyHOJm7LLIkq+DEGEvEG7PWMC6JrSijt1AA3b8oNyUVrAUHIr0u6xIYdawL70U1C8nYankPWHF4XgzUFchu3RO3Rs0toPZE7PeXTTP+rzyi0yOiBXAJtLoTuKK31EZ31tKeNjVBpcGTOY4aNcfoZFcrYf7gf/Z4x42vogVJcxzambAjNQSgtSoJAqWNNIv32n4/oD2MyQxwY7rHBjWLZyYSFhIooIIIIsoSCCCIUJBCwkQoSCFhDEIOrJd02aCZctnA1IUkDfrpXlDd0KkgihGRB1BjcbJcDBEWXnKVR1dDiGA9oUY0rWta5VrFa6TLn6uyo8wgMswCWKDEwcHGAdcIwg8M+ZjmU/xDvu7O3h+P8midCjDd5MzVyIdyLeQc4ZQR0xKk14LVd+1DJrmPeLfc+2ynIkilMifkIyYGPWXPIisHx6hrybTbGs1tznqGbLt1Iem7tA4vUw92UuKzSbQswPMKqQadmYKDdkAdafe01jF5N+zVFA2UO5G1c9dGp60/OB7QnZXI+ubNbpczuOCeFaH8JzhzHzXs/t7NWisVYcG7Wvju1jSLp207IbrAN5VyShHJtVPhkOHAtAfT7zFmmQRU5W3cg619h6VMSN3bU2acQFmAMdzUHvpFinVNehNwQgMLEFhBBBEIMr3NJTHh+cZVtLfqJLdHLVrhXCaE5fEQQSPzjXp8oMpU74xHbe4GefVCqr8RY5LQ8NSSCKAcIRbF9yZopfDRSjJMxmYksxrQAbhoKbh+jHjLuiXKHXTgHbRE1UU+JvvHlprrSJy1zFlBbNI1Y1mOe83I8FFNOQ1pUwW0doxTBLXRQBBxQbijzFqLVmPoPfgBDGTeLBy9ASRShBIGmgBGlByjm3zaUQaDXxhtug2k1jKbPobYuyqLJImYQHeUrGmmYFKDwiN6Stp51ilSns5WrzMDYlxCmEtx1rDO6L4YWeQiaJJlD/APyjzve6FtqKk8vRXxDAwBqAy71IpnwjzkHGNuz8ax8k84IjYzpCtdotsuXPaUJbBi1Ew5IjsMycsx7xp8y8JTS37aGqsO8vAjjyjLbT0f2QS3ato7KsR+1lEZYqZdTyG+MtoKaRvVFXUNup5ny/yKbcfJJ3HsvarWmKzyjMVThJxKKNQGmZ4EQ6vPYS3yJTzpsjDLlirHGhoMhoDXfFm6KL2SXikYyJkyYWVcLGoVBnipQaHfGkzZxmIUcBleqspFQyk5gjgRF9R11lVji1x+xUa1JGIbObCW22qXkyqJSoeYcCt/YJHa8so87+2Ht1kUvOkHANXQiYo5kqThHjSNms22kgWk2MPSaAFUBThrSuAEZAgHTLSmsS8+3MaqRUGoIOhFND6Qt/xCyL1x4f0J7JP1Pny4NkLZbBis8kslaYyQiV0yZiK+XCJG9Oje8JClmlK4GZ6uYrEU/drU+Uavbdr7PYjJkOwlArRFA7KL3VLU7q658jwg2gvdgAueevl/OLn11qaecPwXGmL9T58Es4sNM60ocszlnwixT9greozk/wCNK+lYebZWULNlWrQTJlHy+KXgavmCfwmNPF7raJQnSTiR8RBIIOTFTkdMwYbf1k4wjOC4fkuqiMpOMn4MVtmzVqlIXmSWVQQK1U5saDIEnWJGz7A251DdVgBzGNgpp4axpt121malK5/XL3iTunaiy2lnkS5yu6Ak5H4ciyMRRwOW7PTOE/8AIWtcR8eXjD92gvLMOvbZi1WdS02SwQUq47SCuQqw0zyzhjd1hmT5iypS45jmiqCASaVpnlujc5d8GXMKsAy5qwIBBVsmBByIpujPb2sSXVekmcobqK9cgAqQO0GliutDkM9CsaOn6x2prPtZq+Yi2jsfyJ7ZqXtBY5YlS7L1ksd1ZuBsP9kiYCByrSKv0grebMk28kKAkiWtUCLlU4EUmmgqTyjbrFfxnS0mpXC4VhUZ0cAgHnU+0Zr012gsllB3NM9OzSEUdV33KPak38gpVZDdKVcmxdttcsTLPJxoSRixoM1NDkTWHF5dH1vkSnnTJNEQVYh0JAGpoDXKLj0R7RqssWQYusrMfTs4TQnOuuUaJNnFldWFVNQQdCGAqPDtERd3X2V2uLXH7EjRGUd0xfZfo0tVslibVJMthVC5NWB0IVc6czFUvWxGTPmySQxlTHllhocDFajkaR9EJaUk0BZJMtVCirKiqq7hUgaGMy2J2c+02yfapmF5Uuc9Ae0HmElgRTIgVB4Goi6eucu6c/C8FTpSxLyVe4dkbVa85SUU/G5wr5HU+QibfoqvDDiVZT/urNWvlioI1ZqIJhJCqlWJOQVQuInkAATFZu3pCszzRKRpgLNRWZAEYkigBxEivMCFx63qLG3CPCLdUFw2ZJed2z7LMwT5byn4MKVHEHQjmI4lXhMFKMctI3m+7RKtEhpdqliYoBI+8pC6o3wtGEXxYOonzJVcXVuVDaYl+FqbqrQ05xu6bqVcsaxi5wlX4ZM2W/GYUY/6w9sl5uGrWKpZnoYm5DDI1jUHCbZs3Rjt2zzFss+pDZS2Oobcp5HdzpxjWI+aLomLUMGoQaimoIpT5R9FXNbROkS5o+NQTyPxDyNYiBvhmSQ9gggizOVfbran7HKCy6NaJtRKU5hQO9McfdWum80G+MhvW8myBYsc2Zic2Y6sedf5ZR5Wq+ntU+ZaJrYmY4E3AS04DcC1faIe1NixQJrrj2oW7Znaec24Ej9e3nEB1+bOdfqYkp03DIYD4iB5CIGfM3RaKkxJfaNY7mQSBlEps/cptc15athKyzM7uKoVkUilR9+vlFSkorX4BSNj2du2WbNINczJlE57ykMOkO93sEmU9nCYnmFTjXGKAM2QrxgsVleUipnRQq1pTuDDWlcoZ7S3L9tlojTTLwOWHYx1qDlQstNY8/XZWrdl4NMovOCq2bbe8LQeplJKdpgKhVkjERQk07XCpiEmbF28Cpsk2gFa0XQZ8YumzuyAs1oWcJ5Yy8XZ6oLWoZe9jNOOkWx7SzKVrqpXzph+ca59dXXLKUs/oLVTfky7ojQNecoHTBM/yxvaWZOz4/QxhfRbddXW1CYQZbNLwYdaoDXHiy72lN0akLW4A5N9fyMJ/iFsfa4uS6oNoyOzADaBQdPt1P8AHSN9nWRK+Z+ZjFLy2caTeEm09YD1trBAwkEElnFTXPuj1jSbTa3xZV1qPMfmTAdVfFqHbzwv0CrqevTJemJALwIGgky6ehjUb6sCEgk/DxiidJOzLuJltZ6BUVcBUkkjIdquWRi5XtYphAbP13GCusjKmvPn+xIQamyo9KNmRLFZsOvXNXzDxN9H0gG65BNf95nlSnWzIjNobja02fAWwGUxmVIJqApBUczqPOF2Omt/3bIArT9p/wC7MipSi+l7fVP+4cU1dvyHd5HBZLWykYurm0K1yBFN/ImMx2QnFLdZSv8Axpa+TsFYeYYjzjT7tkli6TBiRwVYVpVWBDCu7InOI64NgPs1oNomPjlyiWlACjM3w4xoCK1oK1IG6GdLfXXXOMvL/Xgq+uUpRaLTe1jl9c9NMt/IRV+nGzKqWQg51minlLJ94mLLLabM7Valqnw4RVtt7QLxvCz2OS4omJMeo6x828QAijxrAdEstT9Em2De9jhqGxlmQ2Cyk6mTK9aCKN06yVEuzFfvuPZYvFz3a8izypJOIoqqSKgHANQOFR7xWekDZxrZJDY8HU9ZMNVLVWlaDPI5Qum2Mb03wt8klBuDKX0LywbyFf8AgzP/AIxu/wBmTtfrcIxnoluNgwtgcUKzJYShqCCoJJ4Z+8aZ17Z65n5UB+UF19sXc859AaYPtPnnaS2POtM55hLHrGAruAJAA4CkbN0K2ZDd5O8zGryOg9gIyvbnZ/7JPA6zrOtxP3MGGrEU7xr4xaOiHaFZYeysaM740O49mjL45AjxMb+pyfSpw5Sz+wmHFmM1623XKmrNlzBVHADCpFRQZVUgxAJ0fXajBlkKCrVB6ybkQag9+EvJBaJc6TMzSZVDpXQUIrlUGhHMCMymdGD4jhtMrDn3kmhvNVUjfxjF004NNOfaNsT3xprVsuqWVOe4/WMD23VRbrQENQHp5gAH3rFy/oyQSHAZ5k3DVXpgUEZgYKmoOhJPA5aHN7ZZXlO0uYpR0NGUihBEbeihWpNwlvp8P5irZSzGjyEeyzDxjxEPbulS2YCY5UcgPrHRFRFkWplIIJj6P6FL266wlDrKenk4xD/FijL5XR3LnShNsk4zeKkrVfQaRd+huwzLNPnSpgIxy658UYfRz6RQ9wl2M1uCCCLMp8shurQLwAHpHFnNVY+UN7dOzMOLI2GSSd5gTaM72aiKOH6MQDGpiypdr2lVKkKgLYpjZKNNN7HXIe0eFiubE7iSKoDQzZmQUDOuWVT90VOfnASujHgKFErHvhfEjVFB7Q/2fv2ZY5rTZQQsZbS+2CRRipOQIz7PHfDW1YEZglXNaBjwGWSjSpz1iOltUknwik1Ysa4JbUqs55L83SpazrKsx/gca/xx4npJnb5EnyxjgOPKKSYSAfR0P/yJ9pIu/wDSM9Sfs6VP9Y9M6bqcveOE6SJ4Neok611fiTx5xSqwkUuio/D9Svay+JZ9kdtDYZRliQs2szHiZyp7qrSgH7vvE+3S6c//AAaf3rf9MZs0eZgp9JTN90o8/wAylZJLEXm+Okdp7yGNmReonLOAExu0VBGEmmhqNOHOJU9Msz/k5P43jLzCRXulOZ2/Ur2s/iaBtJ0nzLZZplnazSkWYACys9QQQQRXLdD1+mGcRT7JJpSmbOctMzGZiFi/dasztIrJedLzaekqa6sv2eSAwKnN60IprXWLx0Zyla7JIO4zN39Y8YjJl4mVfvED1NI2u5LOtkkLIDs/VlgXpgqS7N3asN9PKMfW11115BZr+g6mUpS5JPaR+osk+dKIEyWuJcgdCNRwijSelliB11mViB8DlR+Eg09YtVvInyZslndRMQriyald+HKvrGM31YOonvKDY8BAxYcNagHu1NNeMB0MKrE1Jc/sFfKcXx4LNe3SLPmKyyZaSAwoWFWeh4Mch5CK3cV6GzWiXPVQzS2xAEmhNCMyM98MII6UaYRi4pcPyZXOTetmn/00Wj/lZGlO9M/OPG2dL82ZKmSmsskCYhQlWcEBgRlWuecZtHJgPdKfw/Uv2kviXvY3pHNhkCR9mSaAScRcq1WNTuIpp6RN/wBMn/kl/vj/ANPOMpgipdJTJ64/UpWySzSxbabUfb5iTDKEoouGgYtUVrvA319YgJblSCpIINQRkQRvBjmCHwhGEe2PgFtt6y+bP9JDywFtMvrRrjUgPxzByPtE6vSrZVGVkmseboB7A8oyWAxmfQ0N7gftZYX3aHpTtU9SkhVsyHIlCWmEf+odP4QDFfurZ+fbFaarqe2VJmM+IsApJJoa6jfEFF22XnS0u6c01MaCccSjflKHzh8KoVrIrAHJvyQ8vZO0F3QBaSzQuWolSAaAkVOvCAbJ2ikyoXFLFStSWZc6FKChBoRrqDFks82XarDMk2YKrVNJZIBA6zGD4U38om7TPXretx0SQjiYRmKvhIU8xhrTXNeMMKKvdEy03dOlnrFDMMWFWYkD94EAcvIxtWyW1si0MjMAk0ZcjXI0jE9pbIy2oTSxZJwBRtwoAMI+fnFgui73WjITXdSBZrpXesZ9GiCGNxzy9nlMdSi18QKH3h9BGRrHh8jXhIm4VmhaS3YhTUVNDQkLrStRXiDFmlXWsqUptdV39VWjH+3Tujlr4QkEc+V8sz4tr+h1HWu5/kJKlNau3MPU2WXlRaCtPglrpXnoPHKIi/r8LgSpSiXJTuovzJ3sdSTrCQQFaTl+QNkmolaaexNE13nh5wnV4BmQTy3fzggjb4eITCK9m7HywrHJgghxnEgggiFHLRwYIIshyYSCCKBYkdCCCIQ7kvhZW4EH0NYuEzb5qkrIAqa5zCdfKEghVlMLPvLQ4ycfAq9IUwf7hPxt+UVW9baZ015pFC5rTWmQFK+UEEVX09db2Cwk7JS8saQsEEOACOTCwRChIIIIhBYIIIhAhDCwRCCR0HNKVNOFcvSCCIQ5BjoOaUqacKmnpCwRCHvZZpqKk0G6poPAReLhv4pQHMfrKCCKZopk14N62FvJZ1noprhOnANmPrFkggiIXess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d236bkdxj385sg.cloudfront.net/wp-content/uploads/2015/01/empire-a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46" y="3019514"/>
            <a:ext cx="425785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105400"/>
            <a:ext cx="4572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2400" dirty="0"/>
              <a:t>A large commercial organization </a:t>
            </a:r>
            <a:r>
              <a:rPr lang="en-US" sz="2400" dirty="0">
                <a:hlinkClick r:id="rId9" tooltip="Meaning of owned"/>
              </a:rPr>
              <a:t>owned</a:t>
            </a:r>
            <a:r>
              <a:rPr lang="en-US" sz="2400" dirty="0"/>
              <a:t> or controlled by one person or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181600"/>
            <a:ext cx="4572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2400" strike="sngStrike" dirty="0">
                <a:solidFill>
                  <a:srgbClr val="FF0000"/>
                </a:solidFill>
              </a:rPr>
              <a:t>A large commercial organization </a:t>
            </a:r>
            <a:r>
              <a:rPr lang="en-US" sz="2400" strike="sngStrike" dirty="0">
                <a:solidFill>
                  <a:srgbClr val="FF0000"/>
                </a:solidFill>
                <a:hlinkClick r:id="rId9" tooltip="Meaning of owned"/>
              </a:rPr>
              <a:t>owned</a:t>
            </a:r>
            <a:r>
              <a:rPr lang="en-US" sz="2400" strike="sngStrike" dirty="0">
                <a:solidFill>
                  <a:srgbClr val="FF0000"/>
                </a:solidFill>
              </a:rPr>
              <a:t> or controlled by one person or group</a:t>
            </a:r>
          </a:p>
        </p:txBody>
      </p:sp>
    </p:spTree>
    <p:extLst>
      <p:ext uri="{BB962C8B-B14F-4D97-AF65-F5344CB8AC3E}">
        <p14:creationId xmlns:p14="http://schemas.microsoft.com/office/powerpoint/2010/main" val="27593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EMPIRE!!!</a:t>
            </a:r>
          </a:p>
        </p:txBody>
      </p:sp>
      <p:sp>
        <p:nvSpPr>
          <p:cNvPr id="3" name="AutoShape 2" descr="data:image/jpeg;base64,/9j/4AAQSkZJRgABAQAAAQABAAD/2wCEAAkGBxQTEhUUEhQWFRUVFxsYGBgYFRUXGBgYFRwYGBgbFxUaHSggGholHBccJDEhJSkrLi4uGB8zODMsNygtLisBCgoKDg0OGxAQGywkICQ0LCwsLCwuLSwsLCwsLC8sLCwsLCwsLCwsLCwsLCwsLCwsLCwsLCwsLCwsLCwsLCwsLP/AABEIAKgBKwMBIgACEQEDEQH/xAAcAAABBQEBAQAAAAAAAAAAAAAAAQQFBgcCAwj/xABKEAACAAMFBAgDBQQHBQkAAAABAgADEQQFEiExBkFRYQcTIjJxgZGhQrHBFFKS0fAjYoLhF2Nyk6Ky8TNDU1TSCBUkZHOzwtPi/8QAGgEAAgMBAQAAAAAAAAAAAAAAAgMAAQQFBv/EADERAAIDAAEDAQUGBgMAAAAAAAABAgMRIQQSMUETFFFhsSIyUnGhwQWBkdHh8BUjQv/aAAwDAQACEQMRAD8A3GCCCIQQmkfP/SFe32u1OSf2cvMDkug88yfERse2149TZJhBoWGAfxa+1Y+eb17dE3zTjbkg7oPM/UQqx84OrXGlWtkwuxPHPyhnSHVqOZ8f9PaG7rSg8/WCQLEUR00C5Zx3ZbOzmiisRvPJXnweLCOpUqLVd2yxOb58olhcKqNIRLqYrhD49PJ+Sr2O3PLCgA0TQVIGZqSf18hDS8rZMmElyc927LlFmtN203RFWqxxUb9ClRiIm6be0margkEHdrT8xqOYEaYm1LOEtK0MyXVXpQYkrkDXcDlXhTnGX2qTSJK6LfTLcRQjcf1pDZcrUKg+14zfLovdLRJKntKUDU3lBoRvxo1KEc+RiT2EnmWZlnJqoOOWf3Wzy5EEEU4mMW2OvZ5ReWNUPWIDoVPfXPcVPvXdGi3LeirMR1OSMrZ5Hq37ytzWpPrCNcZL/eB2KUX/ALyatGK/9oNCJllbcUmDzBX842qMU6dWL2qzpuWUW/E//wCI1zeIyRWsxs2eOaUifa7SVNKZZ/r3hhNsZrQiEqxMd2YeVllVoN5/VBFrsVkEiR1rZs9Qo5A0oPFq+kQlhk4Mzr8otFuIKWYbuqB8/wDUmMt094NfTw51kUyKaVFWOp31h0thM1KnJkbCCRqMiK8dYjJM+YX7Jw59mihj75Dziy3c6qApfE2ZYk1qxzNTxhb2I5tSIm0XYUQMVJG8A1C+A4GI5FpnlkNM6k/L/SLlaLQKEVyIziHnWYE6mh9PPjBxs+JmlXyREqQCc8q65jLXLLSHbIKc4cdSAKDyjzeBlLWHGGIZPlHKaw4ZaxwZcTQsJK7zQgiL9s1Y8bCmhz3VHHL0jObvtYVhU5Rp2zVpSZhKMA456kfnnFLzyCy+XbJKk8KRJQ1u81WsOo6VSSjwc+x7IIIIIYAEEEEQgQQQjGgiEM56VbZiwSQfHxbT2HvGRW58p0zd3FP7qUUU8yfSL7tNb8c95pzAWZM8AG6tP8pjOdomwWeQle+nWN4mrH3b2jMn3S01NdscK7JGNwOJp6n+cc2vN2PPLw/0h/cMoGaCdAGY+Sn6kRHHNod6iX4O5MguwURoOzdxgAZRWNl0RmzYYidDlGv7P2MAaRg6q172m7pq453M5kXTQaR5Wy7qRa0lCG1ts4IjKkaN5M8vCykbordqlZxd9pLZIkqescA7gMyfIRRZk2dOqZMvCn3m3+ENrT8i7GvHqQt4ytYhwxUxNW5Ji/7QDxH1iGtAoY6FXgwWLklJFqKOkxdR8jmPLOkXuw2wEHD3CAQOCTBUivJt/KM0lv2fD6fyPtFmue8OwOK5fwHOnkcXqIXdDgZTLk+mdl7Z11lkuTUlAD4rkfcRm3SdZOst4J+GQgHiWmE+xiz9FNux2Qy61MtyPJs/mYgNunBtkw/dCL6KD9Yuyf8A1JgQjlrRT5tjoDThwrw5RDT5AxFjv/VYscycB4RA3iYxKTNiiiOtIFDSJKzTsUiQx+DFLPKjGnsViKjqw2sSmMt/9lM37lbSvgdPSCa1BwaUj0t8igZs8AOo1ETd0WKWJCkMTVcdSd7bq/rSGdpcKjow74w8iDv8R9Y5ulzLkiXXFQ68s/bOB3YluOSO5jkGkeqzKiOWlVj2WTEIzymQ1nQ6dI83lxCEcXIhWtqfEaeMek2VHi12YxUrl7Rf2fUB9y8DixJKZ17uZGRoNfGL1admkUqbOxVjTlmNTlFAlXW1mQz5c2YsxCMCihUGorUZilKnnpTOovWw1tNotCyXAGRIC93UtQcFzyG4RJxzHF6DF7vcjYrsWkseHrzh1HhYpJRArHERqefIbhHvHUgsikc6T2TYQQQQQIQQQRCBDG+p2GS5/dMPohNrZlJB5mnrl9YGbyLDgtkjGtqpoAtC8JUlB/GQzU+fnFK2snVmAbkRQBypX1zi2bYkBJp3kofIBR56RRr+ark8QvtlCKuTRbwLcL5zTuEoj8TKPziOAiQuMfsrSeEtaebfkIYTFzI0rDkIZISLHjANVr40MXPZe+7RJZULYk0oc6cwdfeK5c+zsp5gSbaZaAOC0xJmP9lhr2EUGr1ypXEDqtM49lDS3ZZbNMQYijsjISq1oWDDIkc/Q5RntimsH1Sxm2SbQClRviAvy8zgIVqGGWzF6FpWFjpEBedvJnUroT7VP0jnKOvDo6ktIy1WJUYzJrYnOfazPpDOffwAopHpDqzWNbRNxWxpsqQ1e0sqY1TuxFVJC78h4mK9abBKV0UHEoxY2AcMxqcNFK9kgUGRINKx0Ywi1yc+c5J8HrMt/W1BiItqUh/ZbvbFUVArliGdN1Y87zlwacVLELak46yPs5zh/dzUYqd+XrofWnvEXLahjQ+jjYQ3g/WuWSzS+yxA7UxvuS+FB3m3ZbzkyS0XF4W/oSvIic8snIy8+RQ0z/W6Jy+binT58xwUAZyRVq5VoMlBOgEWa7rsl2dMEiUktB5kneWoCSeZNY9DMmbiv4bR+cB7JOONhe1alqM/tux8+mTyfNnX3ZKRU742ftUoFnksUHxpSYvmyE0842WfbXGRCtyEwA/hcEmIm122VXthpL7iQ0o+ONcS+uGB92j6BLqJLyYjirHnOQMKGNLvy5Zc7tFQxOkxAsuafT9lO8K15xRL0ul5NTXGgNMYBFDwdTmh8cjuJhMoOI+NqkN7ttwVOqnDEg7p3ry8OESMqzgaGqnSIWW9DXjE3ZJ1Vod0KkvUfGXGD+QsdTXpHgkygjymzYDC/J3jzMIzw3xwYovCHUwRO7JgO2Aip3c4gVMSNwWnBPUjjASQaLjet1BJb0Qr2TxoPDh5RSbitjWa0y5q6K2fNTkR6GNP2xtwNix11FM+OUZH1laxbWPgGD1cn0tImhlDDRgCPOPSK5sLeazrLLoalVCnkVyMWOOrXLuimcqce2TQQQQQYAQQQRCBFe20FZSjiw/zLFhiC2wlkyQRqHU+jAn5Qu37jGVffRiW0oxSmrvQfKoy/WsUG8vhPEfr5Rot/wCHAR+9h9io8qKIzueKoORI9M4TT4H3Lk7uZv2c8cUHsYaAjrF4VUfQx3dz0Ljih+kNHh6Ev0NFsN0KMwF8afrjHd493Cuh1PhDi5JnWS0b7yg+sdX5LPZRFLM3Dco1PvHKbblydXEo8Hhd00ohw6RHSWBnVbjFzsGzrtLGVKj5RULzsLI9VBOZ8iIqDTbJJYkW+yWOlCuR5b4S32QYclANNwEOtn5wmSlO8gR6XowCGF7gzyZzetFJEVq3NWJm+ZlSWJyqQOf8orlonEx0qa3mnPukvB1c9jlzJyrOmiRK1eYQzUUa4VUEs3ARtP8ASvdtkkJZ7HKnPLlrhWiqgNN7MxxEk5k0rUmMLJjmNRjw028+mSe/+ysshecwvNPzWISb0m21tVkeUkD6xTIQxMRC5HpNt3FKcMLU/CWw+0O7P0pTwtJkmW39kso/AcS+gEUGCJiKNKsG3lnY9pXszNqVGOWf7cv4h5eUTy2lJ4qsxCSKB1ONGG8EHPDxRsxqNKDFo9rLanlsGlsVYEGoNNNIpx0n5F6vm6GlEuq0QHtLr1bHQ80O4xzZZgoId7O7S/aFKuF61AQV0WbKPeFOXDcKEaUhrf12GzkTJVWkTM1O9K/C3A1BHiPCuWys1VW+jPR53COWnViLFqrHcuduhPaaVIkC0dgw0lvHshgWgkxwDDq7Eq4hkDEldeRBgJeAtJbbS3EybPJ/tOfHID5mKxJsLk9mteWfrFovm7+vRSp7SjKIm7tip1vnNLDmWFGKjOQgAoDQAZkk1084qtd3BJSUVuEv0f3lMkWpVzwsaMPasboIpOxvR7LsYBmTDOcaEjIchUknzi7Rv6euUE9Of1FkZtYEEEEaTOEEEEQgRHbQS8UhxyiRjwtyYpbDipHrAyWxaCi8kmYLtdLwiZl8YI8wKfWM4B7MwcCD61jV9tpdUc1+Gp8VND7UjJEfNxxB9iDGajwarvJ5WY0fxBENmMeks9oR5GNBnZfdi7wHU4TqhI8jmPnFiss9jMZqlQ0spiFMS1+Ja5Vii7GGrOPAxebI2dACx5CObfHJvDp0S2C0s1y3u6WYS7QVmuK4XVaFhuxLoG5jKKXMvGas92msKEECUqDCK72c5kjiIk7bNnqV/ZNryPrTTziLvJixJdCp45EeohaT3kN4vBLbO3iFTCdRX3NfrDTaC9wwKg0G88BFZa1FDkYir1vMmoUHmTkPDPOkPr6fulrFTv7UN73tuNqDIDIDlESxhXYx5mOikc+UtAmErBBFgCVhKwsEQoSEhYIhBIIWEiEPWzT2RldCVZTUEbiI07Y++pdplvJmqCGBqnOnbVeRAqvAqIyyHNgtjSnDoaEEH0zgZLSFg2guxrJPMsnEhGKW+55bZqfHcecNpc/MRcbRMS8bHQEdbK7acgdVPIN6BoodSpKsKEGhB3QqUPUfXZ6E5Z3h0piMs8zOHoaMrRqTHQMSJmdXLDcfkIjrNLLERPWqQrKE/dpXxgGi2+CKTaKaKBFOekXrozlWprWJs1SEK0FSo1GfZ1OgoPGKjs/ccwTQFmlgSAMQrTFpjGuGuWJTv047Pszs0ZJ6yaUL07IUEBaimpYkmH118pxEWS4+0yzQQQRtMYQQQRCBBBBEIERu0NvEmzzJjfCp9d3vElGa9Md5kSUkKc3NT4DT9coCbxB1x2RR70vATbPMO8pi/EAT7kRmSd4+DfIxcZs6kqaBp1QHrhAipItCeSk+uX1EJqWaaLXuDWnbHjHlM1PiY92755Vhq5h6M7LLsYhxTG3AAeecT9jvC0S3IWYabhQfTUxW9nrcEGEb9YnEZq4gQoGeJtB+Z5CMVibseG6lpQRLWm+rYwZWKUbPuDKnMGIm8r2mrUOyAngM9Kd0H5wyvTaBzUBydxNAK+Q09zFemzScyYbCj8QM7fwntaLwPw5c9/8AKI9mJ1gaEjSlhlb05rCQphIsEISFhIhQkELCRCBCQsJEKCCCCIQSCCFAiEHFhtsyU2OUxVqEVG8HUEaEcjFiFjtNuCslldpoBqyCgmKMx2Tqwz0rlTIUERlzWkSmDYVbxAMaRs9tRKagegPClBlTu008oFmmulNbvJn7Snltgmo0txqrqyMK8VYAw+DjKNmtX2S3S1l2oCZTusThmof6uYKEjTI0rvxRSNoejadLq9jf7Sgz6s0WeByGQfywngDCZV/AL7UfJHXVSlTuh7Z2LMToo38orVjthSocFSDQqRQg8CDmD4xZ9jbSGnKpzDED10jNKLQaek7stY5rW2U0uXMMvFm+BlXIZmpAqPrlG0xxJSiqOAA9I7jbXBQRjnNyYQQQQwAIIIIhAgggiEEY0EYv0jTuutXJRTzP0oPaNhvB6S2PL55RkVtsVWrMqASRozEkk1oAONPGM9z5SNNC4bKHehVZTEGuI5jPOmkVpZfYLGtWNBxIGZNOFflFu2lkozAM1EU0VF1amudTQcTyOZpELMtdnNWmNUjJQFyFKUwmoMXDwSfkgp8vCCd5z8IYJLZmAUEk6AAkk8gIsS3a1ooxpJk7i1SW5qlanxyHOJm7LLIkq+DEGEvEG7PWMC6JrSijt1AA3b8oNyUVrAUHIr0u6xIYdawL70U1C8nYankPWHF4XgzUFchu3RO3Rs0toPZE7PeXTTP+rzyi0yOiBXAJtLoTuKK31EZ31tKeNjVBpcGTOY4aNcfoZFcrYf7gf/Z4x42vogVJcxzambAjNQSgtSoJAqWNNIv32n4/oD2MyQxwY7rHBjWLZyYSFhIooIIIIsoSCCCIUJBCwkQoSCFhDEIOrJd02aCZctnA1IUkDfrpXlDd0KkgihGRB1BjcbJcDBEWXnKVR1dDiGA9oUY0rWta5VrFa6TLn6uyo8wgMswCWKDEwcHGAdcIwg8M+ZjmU/xDvu7O3h+P8midCjDd5MzVyIdyLeQc4ZQR0xKk14LVd+1DJrmPeLfc+2ynIkilMifkIyYGPWXPIisHx6hrybTbGs1tznqGbLt1Iem7tA4vUw92UuKzSbQswPMKqQadmYKDdkAdafe01jF5N+zVFA2UO5G1c9dGp60/OB7QnZXI+ubNbpczuOCeFaH8JzhzHzXs/t7NWisVYcG7Wvju1jSLp207IbrAN5VyShHJtVPhkOHAtAfT7zFmmQRU5W3cg619h6VMSN3bU2acQFmAMdzUHvpFinVNehNwQgMLEFhBBBEIMr3NJTHh+cZVtLfqJLdHLVrhXCaE5fEQQSPzjXp8oMpU74xHbe4GefVCqr8RY5LQ8NSSCKAcIRbF9yZopfDRSjJMxmYksxrQAbhoKbh+jHjLuiXKHXTgHbRE1UU+JvvHlprrSJy1zFlBbNI1Y1mOe83I8FFNOQ1pUwW0doxTBLXRQBBxQbijzFqLVmPoPfgBDGTeLBy9ASRShBIGmgBGlByjm3zaUQaDXxhtug2k1jKbPobYuyqLJImYQHeUrGmmYFKDwiN6Stp51ilSns5WrzMDYlxCmEtx1rDO6L4YWeQiaJJlD/APyjzve6FtqKk8vRXxDAwBqAy71IpnwjzkHGNuz8ax8k84IjYzpCtdotsuXPaUJbBi1Ew5IjsMycsx7xp8y8JTS37aGqsO8vAjjyjLbT0f2QS3ato7KsR+1lEZYqZdTyG+MtoKaRvVFXUNup5ny/yKbcfJJ3HsvarWmKzyjMVThJxKKNQGmZ4EQ6vPYS3yJTzpsjDLlirHGhoMhoDXfFm6KL2SXikYyJkyYWVcLGoVBnipQaHfGkzZxmIUcBleqspFQyk5gjgRF9R11lVji1x+xUa1JGIbObCW22qXkyqJSoeYcCt/YJHa8so87+2Ht1kUvOkHANXQiYo5kqThHjSNms22kgWk2MPSaAFUBThrSuAEZAgHTLSmsS8+3MaqRUGoIOhFND6Qt/xCyL1x4f0J7JP1Pny4NkLZbBis8kslaYyQiV0yZiK+XCJG9Oje8JClmlK4GZ6uYrEU/drU+Uavbdr7PYjJkOwlArRFA7KL3VLU7q658jwg2gvdgAueevl/OLn11qaecPwXGmL9T58Es4sNM60ocszlnwixT9greozk/wCNK+lYebZWULNlWrQTJlHy+KXgavmCfwmNPF7raJQnSTiR8RBIIOTFTkdMwYbf1k4wjOC4fkuqiMpOMn4MVtmzVqlIXmSWVQQK1U5saDIEnWJGz7A251DdVgBzGNgpp4axpt121malK5/XL3iTunaiy2lnkS5yu6Ak5H4ciyMRRwOW7PTOE/8AIWtcR8eXjD92gvLMOvbZi1WdS02SwQUq47SCuQqw0zyzhjd1hmT5iypS45jmiqCASaVpnlujc5d8GXMKsAy5qwIBBVsmBByIpujPb2sSXVekmcobqK9cgAqQO0GliutDkM9CsaOn6x2prPtZq+Yi2jsfyJ7ZqXtBY5YlS7L1ksd1ZuBsP9kiYCByrSKv0grebMk28kKAkiWtUCLlU4EUmmgqTyjbrFfxnS0mpXC4VhUZ0cAgHnU+0Zr012gsllB3NM9OzSEUdV33KPak38gpVZDdKVcmxdttcsTLPJxoSRixoM1NDkTWHF5dH1vkSnnTJNEQVYh0JAGpoDXKLj0R7RqssWQYusrMfTs4TQnOuuUaJNnFldWFVNQQdCGAqPDtERd3X2V2uLXH7EjRGUd0xfZfo0tVslibVJMthVC5NWB0IVc6czFUvWxGTPmySQxlTHllhocDFajkaR9EJaUk0BZJMtVCirKiqq7hUgaGMy2J2c+02yfapmF5Uuc9Ae0HmElgRTIgVB4Goi6eucu6c/C8FTpSxLyVe4dkbVa85SUU/G5wr5HU+QibfoqvDDiVZT/urNWvlioI1ZqIJhJCqlWJOQVQuInkAATFZu3pCszzRKRpgLNRWZAEYkigBxEivMCFx63qLG3CPCLdUFw2ZJed2z7LMwT5byn4MKVHEHQjmI4lXhMFKMctI3m+7RKtEhpdqliYoBI+8pC6o3wtGEXxYOonzJVcXVuVDaYl+FqbqrQ05xu6bqVcsaxi5wlX4ZM2W/GYUY/6w9sl5uGrWKpZnoYm5DDI1jUHCbZs3Rjt2zzFss+pDZS2Oobcp5HdzpxjWI+aLomLUMGoQaimoIpT5R9FXNbROkS5o+NQTyPxDyNYiBvhmSQ9gggizOVfbran7HKCy6NaJtRKU5hQO9McfdWum80G+MhvW8myBYsc2Zic2Y6sedf5ZR5Wq+ntU+ZaJrYmY4E3AS04DcC1faIe1NixQJrrj2oW7Znaec24Ej9e3nEB1+bOdfqYkp03DIYD4iB5CIGfM3RaKkxJfaNY7mQSBlEps/cptc15athKyzM7uKoVkUilR9+vlFSkorX4BSNj2du2WbNINczJlE57ykMOkO93sEmU9nCYnmFTjXGKAM2QrxgsVleUipnRQq1pTuDDWlcoZ7S3L9tlojTTLwOWHYx1qDlQstNY8/XZWrdl4NMovOCq2bbe8LQeplJKdpgKhVkjERQk07XCpiEmbF28Cpsk2gFa0XQZ8YumzuyAs1oWcJ5Yy8XZ6oLWoZe9jNOOkWx7SzKVrqpXzph+ca59dXXLKUs/oLVTfky7ojQNecoHTBM/yxvaWZOz4/QxhfRbddXW1CYQZbNLwYdaoDXHiy72lN0akLW4A5N9fyMJ/iFsfa4uS6oNoyOzADaBQdPt1P8AHSN9nWRK+Z+ZjFLy2caTeEm09YD1trBAwkEElnFTXPuj1jSbTa3xZV1qPMfmTAdVfFqHbzwv0CrqevTJemJALwIGgky6ehjUb6sCEgk/DxiidJOzLuJltZ6BUVcBUkkjIdquWRi5XtYphAbP13GCusjKmvPn+xIQamyo9KNmRLFZsOvXNXzDxN9H0gG65BNf95nlSnWzIjNobja02fAWwGUxmVIJqApBUczqPOF2Omt/3bIArT9p/wC7MipSi+l7fVP+4cU1dvyHd5HBZLWykYurm0K1yBFN/ImMx2QnFLdZSv8Axpa+TsFYeYYjzjT7tkli6TBiRwVYVpVWBDCu7InOI64NgPs1oNomPjlyiWlACjM3w4xoCK1oK1IG6GdLfXXXOMvL/Xgq+uUpRaLTe1jl9c9NMt/IRV+nGzKqWQg51minlLJ94mLLLabM7Valqnw4RVtt7QLxvCz2OS4omJMeo6x828QAijxrAdEstT9Em2De9jhqGxlmQ2Cyk6mTK9aCKN06yVEuzFfvuPZYvFz3a8izypJOIoqqSKgHANQOFR7xWekDZxrZJDY8HU9ZMNVLVWlaDPI5Qum2Mb03wt8klBuDKX0LywbyFf8AgzP/AIxu/wBmTtfrcIxnoluNgwtgcUKzJYShqCCoJJ4Z+8aZ17Z65n5UB+UF19sXc859AaYPtPnnaS2POtM55hLHrGAruAJAA4CkbN0K2ZDd5O8zGryOg9gIyvbnZ/7JPA6zrOtxP3MGGrEU7xr4xaOiHaFZYeysaM740O49mjL45AjxMb+pyfSpw5Sz+wmHFmM1623XKmrNlzBVHADCpFRQZVUgxAJ0fXajBlkKCrVB6ybkQag9+EvJBaJc6TMzSZVDpXQUIrlUGhHMCMymdGD4jhtMrDn3kmhvNVUjfxjF004NNOfaNsT3xprVsuqWVOe4/WMD23VRbrQENQHp5gAH3rFy/oyQSHAZ5k3DVXpgUEZgYKmoOhJPA5aHN7ZZXlO0uYpR0NGUihBEbeihWpNwlvp8P5irZSzGjyEeyzDxjxEPbulS2YCY5UcgPrHRFRFkWplIIJj6P6FL266wlDrKenk4xD/FijL5XR3LnShNsk4zeKkrVfQaRd+huwzLNPnSpgIxy658UYfRz6RQ9wl2M1uCCCLMp8shurQLwAHpHFnNVY+UN7dOzMOLI2GSSd5gTaM72aiKOH6MQDGpiypdr2lVKkKgLYpjZKNNN7HXIe0eFiubE7iSKoDQzZmQUDOuWVT90VOfnASujHgKFErHvhfEjVFB7Q/2fv2ZY5rTZQQsZbS+2CRRipOQIz7PHfDW1YEZglXNaBjwGWSjSpz1iOltUknwik1Ysa4JbUqs55L83SpazrKsx/gca/xx4npJnb5EnyxjgOPKKSYSAfR0P/yJ9pIu/wDSM9Sfs6VP9Y9M6bqcveOE6SJ4Neok611fiTx5xSqwkUuio/D9Svay+JZ9kdtDYZRliQs2szHiZyp7qrSgH7vvE+3S6c//AAaf3rf9MZs0eZgp9JTN90o8/wAylZJLEXm+Okdp7yGNmReonLOAExu0VBGEmmhqNOHOJU9Msz/k5P43jLzCRXulOZ2/Ur2s/iaBtJ0nzLZZplnazSkWYACys9QQQQRXLdD1+mGcRT7JJpSmbOctMzGZiFi/dasztIrJedLzaekqa6sv2eSAwKnN60IprXWLx0Zyla7JIO4zN39Y8YjJl4mVfvED1NI2u5LOtkkLIDs/VlgXpgqS7N3asN9PKMfW11115BZr+g6mUpS5JPaR+osk+dKIEyWuJcgdCNRwijSelliB11mViB8DlR+Eg09YtVvInyZslndRMQriyald+HKvrGM31YOonvKDY8BAxYcNagHu1NNeMB0MKrE1Jc/sFfKcXx4LNe3SLPmKyyZaSAwoWFWeh4Mch5CK3cV6GzWiXPVQzS2xAEmhNCMyM98MII6UaYRi4pcPyZXOTetmn/00Wj/lZGlO9M/OPG2dL82ZKmSmsskCYhQlWcEBgRlWuecZtHJgPdKfw/Uv2kviXvY3pHNhkCR9mSaAScRcq1WNTuIpp6RN/wBMn/kl/vj/ANPOMpgipdJTJ64/UpWySzSxbabUfb5iTDKEoouGgYtUVrvA319YgJblSCpIINQRkQRvBjmCHwhGEe2PgFtt6y+bP9JDywFtMvrRrjUgPxzByPtE6vSrZVGVkmseboB7A8oyWAxmfQ0N7gftZYX3aHpTtU9SkhVsyHIlCWmEf+odP4QDFfurZ+fbFaarqe2VJmM+IsApJJoa6jfEFF22XnS0u6c01MaCccSjflKHzh8KoVrIrAHJvyQ8vZO0F3QBaSzQuWolSAaAkVOvCAbJ2ikyoXFLFStSWZc6FKChBoRrqDFks82XarDMk2YKrVNJZIBA6zGD4U38om7TPXretx0SQjiYRmKvhIU8xhrTXNeMMKKvdEy03dOlnrFDMMWFWYkD94EAcvIxtWyW1si0MjMAk0ZcjXI0jE9pbIy2oTSxZJwBRtwoAMI+fnFgui73WjITXdSBZrpXesZ9GiCGNxzy9nlMdSi18QKH3h9BGRrHh8jXhIm4VmhaS3YhTUVNDQkLrStRXiDFmlXWsqUptdV39VWjH+3Tujlr4QkEc+V8sz4tr+h1HWu5/kJKlNau3MPU2WXlRaCtPglrpXnoPHKIi/r8LgSpSiXJTuovzJ3sdSTrCQQFaTl+QNkmolaaexNE13nh5wnV4BmQTy3fzggjb4eITCK9m7HywrHJgghxnEgggiFHLRwYIIshyYSCCKBYkdCCCIQ7kvhZW4EH0NYuEzb5qkrIAqa5zCdfKEghVlMLPvLQ4ycfAq9IUwf7hPxt+UVW9baZ015pFC5rTWmQFK+UEEVX09db2Cwk7JS8saQsEEOACOTCwRChIIIIhBYIIIhAhDCwRCCR0HNKVNOFcvSCCIQ5BjoOaUqacKmnpCwRCHvZZpqKk0G6poPAReLhv4pQHMfrKCCKZopk14N62FvJZ1noprhOnANmPrFkggiIXess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RUVFxsYGBgYFRUXGBgYFRwYGBgbFxUaHSggGholHBccJDEhJSkrLi4uGB8zODMsNygtLisBCgoKDg0OGxAQGywkICQ0LCwsLCwuLSwsLCwsLC8sLCwsLCwsLCwsLCwsLCwsLCwsLCwsLCwsLCwsLCwsLCwsLP/AABEIAKgBKwMBIgACEQEDEQH/xAAcAAABBQEBAQAAAAAAAAAAAAAAAQQFBgcCAwj/xABKEAACAAMFBAgDBQQHBQkAAAABAgADEQQFEiExBkFRYQcTIjJxgZGhQrHBFFKS0fAjYoLhF2Nyk6Ky8TNDU1TSCBUkZHOzwtPi/8QAGgEAAgMBAQAAAAAAAAAAAAAAAgMAAQQFBv/EADERAAIDAAEDAQUGBgMAAAAAAAABAgMRIQQSMUETFFFhsSIyUnGhwQWBkdHh8BUjQv/aAAwDAQACEQMRAD8A3GCCCIQQmkfP/SFe32u1OSf2cvMDkug88yfERse2149TZJhBoWGAfxa+1Y+eb17dE3zTjbkg7oPM/UQqx84OrXGlWtkwuxPHPyhnSHVqOZ8f9PaG7rSg8/WCQLEUR00C5Zx3ZbOzmiisRvPJXnweLCOpUqLVd2yxOb58olhcKqNIRLqYrhD49PJ+Sr2O3PLCgA0TQVIGZqSf18hDS8rZMmElyc927LlFmtN203RFWqxxUb9ClRiIm6be0margkEHdrT8xqOYEaYm1LOEtK0MyXVXpQYkrkDXcDlXhTnGX2qTSJK6LfTLcRQjcf1pDZcrUKg+14zfLovdLRJKntKUDU3lBoRvxo1KEc+RiT2EnmWZlnJqoOOWf3Wzy5EEEU4mMW2OvZ5ReWNUPWIDoVPfXPcVPvXdGi3LeirMR1OSMrZ5Hq37ytzWpPrCNcZL/eB2KUX/ALyatGK/9oNCJllbcUmDzBX842qMU6dWL2qzpuWUW/E//wCI1zeIyRWsxs2eOaUifa7SVNKZZ/r3hhNsZrQiEqxMd2YeVllVoN5/VBFrsVkEiR1rZs9Qo5A0oPFq+kQlhk4Mzr8otFuIKWYbuqB8/wDUmMt094NfTw51kUyKaVFWOp31h0thM1KnJkbCCRqMiK8dYjJM+YX7Jw59mihj75Dziy3c6qApfE2ZYk1qxzNTxhb2I5tSIm0XYUQMVJG8A1C+A4GI5FpnlkNM6k/L/SLlaLQKEVyIziHnWYE6mh9PPjBxs+JmlXyREqQCc8q65jLXLLSHbIKc4cdSAKDyjzeBlLWHGGIZPlHKaw4ZaxwZcTQsJK7zQgiL9s1Y8bCmhz3VHHL0jObvtYVhU5Rp2zVpSZhKMA456kfnnFLzyCy+XbJKk8KRJQ1u81WsOo6VSSjwc+x7IIIIIYAEEEEQgQQQjGgiEM56VbZiwSQfHxbT2HvGRW58p0zd3FP7qUUU8yfSL7tNb8c95pzAWZM8AG6tP8pjOdomwWeQle+nWN4mrH3b2jMn3S01NdscK7JGNwOJp6n+cc2vN2PPLw/0h/cMoGaCdAGY+Sn6kRHHNod6iX4O5MguwURoOzdxgAZRWNl0RmzYYidDlGv7P2MAaRg6q172m7pq453M5kXTQaR5Wy7qRa0lCG1ts4IjKkaN5M8vCykbordqlZxd9pLZIkqescA7gMyfIRRZk2dOqZMvCn3m3+ENrT8i7GvHqQt4ytYhwxUxNW5Ji/7QDxH1iGtAoY6FXgwWLklJFqKOkxdR8jmPLOkXuw2wEHD3CAQOCTBUivJt/KM0lv2fD6fyPtFmue8OwOK5fwHOnkcXqIXdDgZTLk+mdl7Z11lkuTUlAD4rkfcRm3SdZOst4J+GQgHiWmE+xiz9FNux2Qy61MtyPJs/mYgNunBtkw/dCL6KD9Yuyf8A1JgQjlrRT5tjoDThwrw5RDT5AxFjv/VYscycB4RA3iYxKTNiiiOtIFDSJKzTsUiQx+DFLPKjGnsViKjqw2sSmMt/9lM37lbSvgdPSCa1BwaUj0t8igZs8AOo1ETd0WKWJCkMTVcdSd7bq/rSGdpcKjow74w8iDv8R9Y5ulzLkiXXFQ68s/bOB3YluOSO5jkGkeqzKiOWlVj2WTEIzymQ1nQ6dI83lxCEcXIhWtqfEaeMek2VHi12YxUrl7Rf2fUB9y8DixJKZ17uZGRoNfGL1admkUqbOxVjTlmNTlFAlXW1mQz5c2YsxCMCihUGorUZilKnnpTOovWw1tNotCyXAGRIC93UtQcFzyG4RJxzHF6DF7vcjYrsWkseHrzh1HhYpJRArHERqefIbhHvHUgsikc6T2TYQQQQQIQQQRCBDG+p2GS5/dMPohNrZlJB5mnrl9YGbyLDgtkjGtqpoAtC8JUlB/GQzU+fnFK2snVmAbkRQBypX1zi2bYkBJp3kofIBR56RRr+ark8QvtlCKuTRbwLcL5zTuEoj8TKPziOAiQuMfsrSeEtaebfkIYTFzI0rDkIZISLHjANVr40MXPZe+7RJZULYk0oc6cwdfeK5c+zsp5gSbaZaAOC0xJmP9lhr2EUGr1ypXEDqtM49lDS3ZZbNMQYijsjISq1oWDDIkc/Q5RntimsH1Sxm2SbQClRviAvy8zgIVqGGWzF6FpWFjpEBedvJnUroT7VP0jnKOvDo6ktIy1WJUYzJrYnOfazPpDOffwAopHpDqzWNbRNxWxpsqQ1e0sqY1TuxFVJC78h4mK9abBKV0UHEoxY2AcMxqcNFK9kgUGRINKx0Ywi1yc+c5J8HrMt/W1BiItqUh/ZbvbFUVArliGdN1Y87zlwacVLELak46yPs5zh/dzUYqd+XrofWnvEXLahjQ+jjYQ3g/WuWSzS+yxA7UxvuS+FB3m3ZbzkyS0XF4W/oSvIic8snIy8+RQ0z/W6Jy+binT58xwUAZyRVq5VoMlBOgEWa7rsl2dMEiUktB5kneWoCSeZNY9DMmbiv4bR+cB7JOONhe1alqM/tux8+mTyfNnX3ZKRU742ftUoFnksUHxpSYvmyE0842WfbXGRCtyEwA/hcEmIm122VXthpL7iQ0o+ONcS+uGB92j6BLqJLyYjirHnOQMKGNLvy5Zc7tFQxOkxAsuafT9lO8K15xRL0ul5NTXGgNMYBFDwdTmh8cjuJhMoOI+NqkN7ttwVOqnDEg7p3ry8OESMqzgaGqnSIWW9DXjE3ZJ1Vod0KkvUfGXGD+QsdTXpHgkygjymzYDC/J3jzMIzw3xwYovCHUwRO7JgO2Aip3c4gVMSNwWnBPUjjASQaLjet1BJb0Qr2TxoPDh5RSbitjWa0y5q6K2fNTkR6GNP2xtwNix11FM+OUZH1laxbWPgGD1cn0tImhlDDRgCPOPSK5sLeazrLLoalVCnkVyMWOOrXLuimcqce2TQQQQQYAQQQRCBFe20FZSjiw/zLFhiC2wlkyQRqHU+jAn5Qu37jGVffRiW0oxSmrvQfKoy/WsUG8vhPEfr5Rot/wCHAR+9h9io8qKIzueKoORI9M4TT4H3Lk7uZv2c8cUHsYaAjrF4VUfQx3dz0Ljih+kNHh6Ev0NFsN0KMwF8afrjHd493Cuh1PhDi5JnWS0b7yg+sdX5LPZRFLM3Dco1PvHKbblydXEo8Hhd00ohw6RHSWBnVbjFzsGzrtLGVKj5RULzsLI9VBOZ8iIqDTbJJYkW+yWOlCuR5b4S32QYclANNwEOtn5wmSlO8gR6XowCGF7gzyZzetFJEVq3NWJm+ZlSWJyqQOf8orlonEx0qa3mnPukvB1c9jlzJyrOmiRK1eYQzUUa4VUEs3ARtP8ASvdtkkJZ7HKnPLlrhWiqgNN7MxxEk5k0rUmMLJjmNRjw028+mSe/+ysshecwvNPzWISb0m21tVkeUkD6xTIQxMRC5HpNt3FKcMLU/CWw+0O7P0pTwtJkmW39kso/AcS+gEUGCJiKNKsG3lnY9pXszNqVGOWf7cv4h5eUTy2lJ4qsxCSKB1ONGG8EHPDxRsxqNKDFo9rLanlsGlsVYEGoNNNIpx0n5F6vm6GlEuq0QHtLr1bHQ80O4xzZZgoId7O7S/aFKuF61AQV0WbKPeFOXDcKEaUhrf12GzkTJVWkTM1O9K/C3A1BHiPCuWys1VW+jPR53COWnViLFqrHcuduhPaaVIkC0dgw0lvHshgWgkxwDDq7Eq4hkDEldeRBgJeAtJbbS3EybPJ/tOfHID5mKxJsLk9mteWfrFovm7+vRSp7SjKIm7tip1vnNLDmWFGKjOQgAoDQAZkk1084qtd3BJSUVuEv0f3lMkWpVzwsaMPasboIpOxvR7LsYBmTDOcaEjIchUknzi7Rv6euUE9Of1FkZtYEEEEaTOEEEEQgRHbQS8UhxyiRjwtyYpbDipHrAyWxaCi8kmYLtdLwiZl8YI8wKfWM4B7MwcCD61jV9tpdUc1+Gp8VND7UjJEfNxxB9iDGajwarvJ5WY0fxBENmMeks9oR5GNBnZfdi7wHU4TqhI8jmPnFiss9jMZqlQ0spiFMS1+Ja5Vii7GGrOPAxebI2dACx5CObfHJvDp0S2C0s1y3u6WYS7QVmuK4XVaFhuxLoG5jKKXMvGas92msKEECUqDCK72c5kjiIk7bNnqV/ZNryPrTTziLvJixJdCp45EeohaT3kN4vBLbO3iFTCdRX3NfrDTaC9wwKg0G88BFZa1FDkYir1vMmoUHmTkPDPOkPr6fulrFTv7UN73tuNqDIDIDlESxhXYx5mOikc+UtAmErBBFgCVhKwsEQoSEhYIhBIIWEiEPWzT2RldCVZTUEbiI07Y++pdplvJmqCGBqnOnbVeRAqvAqIyyHNgtjSnDoaEEH0zgZLSFg2guxrJPMsnEhGKW+55bZqfHcecNpc/MRcbRMS8bHQEdbK7acgdVPIN6BoodSpKsKEGhB3QqUPUfXZ6E5Z3h0piMs8zOHoaMrRqTHQMSJmdXLDcfkIjrNLLERPWqQrKE/dpXxgGi2+CKTaKaKBFOekXrozlWprWJs1SEK0FSo1GfZ1OgoPGKjs/ccwTQFmlgSAMQrTFpjGuGuWJTv047Pszs0ZJ6yaUL07IUEBaimpYkmH118pxEWS4+0yzQQQRtMYQQQRCBBBBEIERu0NvEmzzJjfCp9d3vElGa9Md5kSUkKc3NT4DT9coCbxB1x2RR70vATbPMO8pi/EAT7kRmSd4+DfIxcZs6kqaBp1QHrhAipItCeSk+uX1EJqWaaLXuDWnbHjHlM1PiY92755Vhq5h6M7LLsYhxTG3AAeecT9jvC0S3IWYabhQfTUxW9nrcEGEb9YnEZq4gQoGeJtB+Z5CMVibseG6lpQRLWm+rYwZWKUbPuDKnMGIm8r2mrUOyAngM9Kd0H5wyvTaBzUBydxNAK+Q09zFemzScyYbCj8QM7fwntaLwPw5c9/8AKI9mJ1gaEjSlhlb05rCQphIsEISFhIhQkELCRCBCQsJEKCCCCIQSCCFAiEHFhtsyU2OUxVqEVG8HUEaEcjFiFjtNuCslldpoBqyCgmKMx2Tqwz0rlTIUERlzWkSmDYVbxAMaRs9tRKagegPClBlTu008oFmmulNbvJn7Snltgmo0txqrqyMK8VYAw+DjKNmtX2S3S1l2oCZTusThmof6uYKEjTI0rvxRSNoejadLq9jf7Sgz6s0WeByGQfywngDCZV/AL7UfJHXVSlTuh7Z2LMToo38orVjthSocFSDQqRQg8CDmD4xZ9jbSGnKpzDED10jNKLQaek7stY5rW2U0uXMMvFm+BlXIZmpAqPrlG0xxJSiqOAA9I7jbXBQRjnNyYQQQQwAIIIIhAgggiEEY0EYv0jTuutXJRTzP0oPaNhvB6S2PL55RkVtsVWrMqASRozEkk1oAONPGM9z5SNNC4bKHehVZTEGuI5jPOmkVpZfYLGtWNBxIGZNOFflFu2lkozAM1EU0VF1amudTQcTyOZpELMtdnNWmNUjJQFyFKUwmoMXDwSfkgp8vCCd5z8IYJLZmAUEk6AAkk8gIsS3a1ooxpJk7i1SW5qlanxyHOJm7LLIkq+DEGEvEG7PWMC6JrSijt1AA3b8oNyUVrAUHIr0u6xIYdawL70U1C8nYankPWHF4XgzUFchu3RO3Rs0toPZE7PeXTTP+rzyi0yOiBXAJtLoTuKK31EZ31tKeNjVBpcGTOY4aNcfoZFcrYf7gf/Z4x42vogVJcxzambAjNQSgtSoJAqWNNIv32n4/oD2MyQxwY7rHBjWLZyYSFhIooIIIIsoSCCCIUJBCwkQoSCFhDEIOrJd02aCZctnA1IUkDfrpXlDd0KkgihGRB1BjcbJcDBEWXnKVR1dDiGA9oUY0rWta5VrFa6TLn6uyo8wgMswCWKDEwcHGAdcIwg8M+ZjmU/xDvu7O3h+P8midCjDd5MzVyIdyLeQc4ZQR0xKk14LVd+1DJrmPeLfc+2ynIkilMifkIyYGPWXPIisHx6hrybTbGs1tznqGbLt1Iem7tA4vUw92UuKzSbQswPMKqQadmYKDdkAdafe01jF5N+zVFA2UO5G1c9dGp60/OB7QnZXI+ubNbpczuOCeFaH8JzhzHzXs/t7NWisVYcG7Wvju1jSLp207IbrAN5VyShHJtVPhkOHAtAfT7zFmmQRU5W3cg619h6VMSN3bU2acQFmAMdzUHvpFinVNehNwQgMLEFhBBBEIMr3NJTHh+cZVtLfqJLdHLVrhXCaE5fEQQSPzjXp8oMpU74xHbe4GefVCqr8RY5LQ8NSSCKAcIRbF9yZopfDRSjJMxmYksxrQAbhoKbh+jHjLuiXKHXTgHbRE1UU+JvvHlprrSJy1zFlBbNI1Y1mOe83I8FFNOQ1pUwW0doxTBLXRQBBxQbijzFqLVmPoPfgBDGTeLBy9ASRShBIGmgBGlByjm3zaUQaDXxhtug2k1jKbPobYuyqLJImYQHeUrGmmYFKDwiN6Stp51ilSns5WrzMDYlxCmEtx1rDO6L4YWeQiaJJlD/APyjzve6FtqKk8vRXxDAwBqAy71IpnwjzkHGNuz8ax8k84IjYzpCtdotsuXPaUJbBi1Ew5IjsMycsx7xp8y8JTS37aGqsO8vAjjyjLbT0f2QS3ato7KsR+1lEZYqZdTyG+MtoKaRvVFXUNup5ny/yKbcfJJ3HsvarWmKzyjMVThJxKKNQGmZ4EQ6vPYS3yJTzpsjDLlirHGhoMhoDXfFm6KL2SXikYyJkyYWVcLGoVBnipQaHfGkzZxmIUcBleqspFQyk5gjgRF9R11lVji1x+xUa1JGIbObCW22qXkyqJSoeYcCt/YJHa8so87+2Ht1kUvOkHANXQiYo5kqThHjSNms22kgWk2MPSaAFUBThrSuAEZAgHTLSmsS8+3MaqRUGoIOhFND6Qt/xCyL1x4f0J7JP1Pny4NkLZbBis8kslaYyQiV0yZiK+XCJG9Oje8JClmlK4GZ6uYrEU/drU+Uavbdr7PYjJkOwlArRFA7KL3VLU7q658jwg2gvdgAueevl/OLn11qaecPwXGmL9T58Es4sNM60ocszlnwixT9greozk/wCNK+lYebZWULNlWrQTJlHy+KXgavmCfwmNPF7raJQnSTiR8RBIIOTFTkdMwYbf1k4wjOC4fkuqiMpOMn4MVtmzVqlIXmSWVQQK1U5saDIEnWJGz7A251DdVgBzGNgpp4axpt121malK5/XL3iTunaiy2lnkS5yu6Ak5H4ciyMRRwOW7PTOE/8AIWtcR8eXjD92gvLMOvbZi1WdS02SwQUq47SCuQqw0zyzhjd1hmT5iypS45jmiqCASaVpnlujc5d8GXMKsAy5qwIBBVsmBByIpujPb2sSXVekmcobqK9cgAqQO0GliutDkM9CsaOn6x2prPtZq+Yi2jsfyJ7ZqXtBY5YlS7L1ksd1ZuBsP9kiYCByrSKv0grebMk28kKAkiWtUCLlU4EUmmgqTyjbrFfxnS0mpXC4VhUZ0cAgHnU+0Zr012gsllB3NM9OzSEUdV33KPak38gpVZDdKVcmxdttcsTLPJxoSRixoM1NDkTWHF5dH1vkSnnTJNEQVYh0JAGpoDXKLj0R7RqssWQYusrMfTs4TQnOuuUaJNnFldWFVNQQdCGAqPDtERd3X2V2uLXH7EjRGUd0xfZfo0tVslibVJMthVC5NWB0IVc6czFUvWxGTPmySQxlTHllhocDFajkaR9EJaUk0BZJMtVCirKiqq7hUgaGMy2J2c+02yfapmF5Uuc9Ae0HmElgRTIgVB4Goi6eucu6c/C8FTpSxLyVe4dkbVa85SUU/G5wr5HU+QibfoqvDDiVZT/urNWvlioI1ZqIJhJCqlWJOQVQuInkAATFZu3pCszzRKRpgLNRWZAEYkigBxEivMCFx63qLG3CPCLdUFw2ZJed2z7LMwT5byn4MKVHEHQjmI4lXhMFKMctI3m+7RKtEhpdqliYoBI+8pC6o3wtGEXxYOonzJVcXVuVDaYl+FqbqrQ05xu6bqVcsaxi5wlX4ZM2W/GYUY/6w9sl5uGrWKpZnoYm5DDI1jUHCbZs3Rjt2zzFss+pDZS2Oobcp5HdzpxjWI+aLomLUMGoQaimoIpT5R9FXNbROkS5o+NQTyPxDyNYiBvhmSQ9gggizOVfbran7HKCy6NaJtRKU5hQO9McfdWum80G+MhvW8myBYsc2Zic2Y6sedf5ZR5Wq+ntU+ZaJrYmY4E3AS04DcC1faIe1NixQJrrj2oW7Znaec24Ej9e3nEB1+bOdfqYkp03DIYD4iB5CIGfM3RaKkxJfaNY7mQSBlEps/cptc15athKyzM7uKoVkUilR9+vlFSkorX4BSNj2du2WbNINczJlE57ykMOkO93sEmU9nCYnmFTjXGKAM2QrxgsVleUipnRQq1pTuDDWlcoZ7S3L9tlojTTLwOWHYx1qDlQstNY8/XZWrdl4NMovOCq2bbe8LQeplJKdpgKhVkjERQk07XCpiEmbF28Cpsk2gFa0XQZ8YumzuyAs1oWcJ5Yy8XZ6oLWoZe9jNOOkWx7SzKVrqpXzph+ca59dXXLKUs/oLVTfky7ojQNecoHTBM/yxvaWZOz4/QxhfRbddXW1CYQZbNLwYdaoDXHiy72lN0akLW4A5N9fyMJ/iFsfa4uS6oNoyOzADaBQdPt1P8AHSN9nWRK+Z+ZjFLy2caTeEm09YD1trBAwkEElnFTXPuj1jSbTa3xZV1qPMfmTAdVfFqHbzwv0CrqevTJemJALwIGgky6ehjUb6sCEgk/DxiidJOzLuJltZ6BUVcBUkkjIdquWRi5XtYphAbP13GCusjKmvPn+xIQamyo9KNmRLFZsOvXNXzDxN9H0gG65BNf95nlSnWzIjNobja02fAWwGUxmVIJqApBUczqPOF2Omt/3bIArT9p/wC7MipSi+l7fVP+4cU1dvyHd5HBZLWykYurm0K1yBFN/ImMx2QnFLdZSv8Axpa+TsFYeYYjzjT7tkli6TBiRwVYVpVWBDCu7InOI64NgPs1oNomPjlyiWlACjM3w4xoCK1oK1IG6GdLfXXXOMvL/Xgq+uUpRaLTe1jl9c9NMt/IRV+nGzKqWQg51minlLJ94mLLLabM7Valqnw4RVtt7QLxvCz2OS4omJMeo6x828QAijxrAdEstT9Em2De9jhqGxlmQ2Cyk6mTK9aCKN06yVEuzFfvuPZYvFz3a8izypJOIoqqSKgHANQOFR7xWekDZxrZJDY8HU9ZMNVLVWlaDPI5Qum2Mb03wt8klBuDKX0LywbyFf8AgzP/AIxu/wBmTtfrcIxnoluNgwtgcUKzJYShqCCoJJ4Z+8aZ17Z65n5UB+UF19sXc859AaYPtPnnaS2POtM55hLHrGAruAJAA4CkbN0K2ZDd5O8zGryOg9gIyvbnZ/7JPA6zrOtxP3MGGrEU7xr4xaOiHaFZYeysaM740O49mjL45AjxMb+pyfSpw5Sz+wmHFmM1623XKmrNlzBVHADCpFRQZVUgxAJ0fXajBlkKCrVB6ybkQag9+EvJBaJc6TMzSZVDpXQUIrlUGhHMCMymdGD4jhtMrDn3kmhvNVUjfxjF004NNOfaNsT3xprVsuqWVOe4/WMD23VRbrQENQHp5gAH3rFy/oyQSHAZ5k3DVXpgUEZgYKmoOhJPA5aHN7ZZXlO0uYpR0NGUihBEbeihWpNwlvp8P5irZSzGjyEeyzDxjxEPbulS2YCY5UcgPrHRFRFkWplIIJj6P6FL266wlDrKenk4xD/FijL5XR3LnShNsk4zeKkrVfQaRd+huwzLNPnSpgIxy658UYfRz6RQ9wl2M1uCCCLMp8shurQLwAHpHFnNVY+UN7dOzMOLI2GSSd5gTaM72aiKOH6MQDGpiypdr2lVKkKgLYpjZKNNN7HXIe0eFiubE7iSKoDQzZmQUDOuWVT90VOfnASujHgKFErHvhfEjVFB7Q/2fv2ZY5rTZQQsZbS+2CRRipOQIz7PHfDW1YEZglXNaBjwGWSjSpz1iOltUknwik1Ysa4JbUqs55L83SpazrKsx/gca/xx4npJnb5EnyxjgOPKKSYSAfR0P/yJ9pIu/wDSM9Sfs6VP9Y9M6bqcveOE6SJ4Neok611fiTx5xSqwkUuio/D9Svay+JZ9kdtDYZRliQs2szHiZyp7qrSgH7vvE+3S6c//AAaf3rf9MZs0eZgp9JTN90o8/wAylZJLEXm+Okdp7yGNmReonLOAExu0VBGEmmhqNOHOJU9Msz/k5P43jLzCRXulOZ2/Ur2s/iaBtJ0nzLZZplnazSkWYACys9QQQQRXLdD1+mGcRT7JJpSmbOctMzGZiFi/dasztIrJedLzaekqa6sv2eSAwKnN60IprXWLx0Zyla7JIO4zN39Y8YjJl4mVfvED1NI2u5LOtkkLIDs/VlgXpgqS7N3asN9PKMfW11115BZr+g6mUpS5JPaR+osk+dKIEyWuJcgdCNRwijSelliB11mViB8DlR+Eg09YtVvInyZslndRMQriyald+HKvrGM31YOonvKDY8BAxYcNagHu1NNeMB0MKrE1Jc/sFfKcXx4LNe3SLPmKyyZaSAwoWFWeh4Mch5CK3cV6GzWiXPVQzS2xAEmhNCMyM98MII6UaYRi4pcPyZXOTetmn/00Wj/lZGlO9M/OPG2dL82ZKmSmsskCYhQlWcEBgRlWuecZtHJgPdKfw/Uv2kviXvY3pHNhkCR9mSaAScRcq1WNTuIpp6RN/wBMn/kl/vj/ANPOMpgipdJTJ64/UpWySzSxbabUfb5iTDKEoouGgYtUVrvA319YgJblSCpIINQRkQRvBjmCHwhGEe2PgFtt6y+bP9JDywFtMvrRrjUgPxzByPtE6vSrZVGVkmseboB7A8oyWAxmfQ0N7gftZYX3aHpTtU9SkhVsyHIlCWmEf+odP4QDFfurZ+fbFaarqe2VJmM+IsApJJoa6jfEFF22XnS0u6c01MaCccSjflKHzh8KoVrIrAHJvyQ8vZO0F3QBaSzQuWolSAaAkVOvCAbJ2ikyoXFLFStSWZc6FKChBoRrqDFks82XarDMk2YKrVNJZIBA6zGD4U38om7TPXretx0SQjiYRmKvhIU8xhrTXNeMMKKvdEy03dOlnrFDMMWFWYkD94EAcvIxtWyW1si0MjMAk0ZcjXI0jE9pbIy2oTSxZJwBRtwoAMI+fnFgui73WjITXdSBZrpXesZ9GiCGNxzy9nlMdSi18QKH3h9BGRrHh8jXhIm4VmhaS3YhTUVNDQkLrStRXiDFmlXWsqUptdV39VWjH+3Tujlr4QkEc+V8sz4tr+h1HWu5/kJKlNau3MPU2WXlRaCtPglrpXnoPHKIi/r8LgSpSiXJTuovzJ3sdSTrCQQFaTl+QNkmolaaexNE13nh5wnV4BmQTy3fzggjb4eITCK9m7HywrHJgghxnEgggiFHLRwYIIshyYSCCKBYkdCCCIQ7kvhZW4EH0NYuEzb5qkrIAqa5zCdfKEghVlMLPvLQ4ycfAq9IUwf7hPxt+UVW9baZ015pFC5rTWmQFK+UEEVX09db2Cwk7JS8saQsEEOACOTCwRChIIIIhBYIIIhAhDCwRCCR0HNKVNOFcvSCCIQ5BjoOaUqacKmnpCwRCHvZZpqKk0G6poPAReLhv4pQHMfrKCCKZopk14N62FvJZ1noprhOnANmPrFkggiIXess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s://s-media-cache-ak0.pinimg.com/736x/2c/0e/3c/2c0e3c6a2f5cc35bc79d4576bda0ca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3341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8006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For notes:  take notes as you watch…I will ask you to review and decide a “top 10” list later…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35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Second Punic War (218-201 BCE)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295400"/>
          <a:ext cx="8382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5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Between the wars…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64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Third Punic War (149-146 BCE)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3716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1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86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2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n-lt"/>
              </a:rPr>
              <a:t>Provincial Governments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Each conquered area was a province of Rome</a:t>
            </a:r>
          </a:p>
          <a:p>
            <a:pPr lvl="1" eaLnBrk="1" hangingPunct="1"/>
            <a:r>
              <a:rPr lang="en-US" altLang="en-US" smtClean="0"/>
              <a:t>Proconsuls</a:t>
            </a:r>
          </a:p>
          <a:p>
            <a:pPr lvl="2" eaLnBrk="1" hangingPunct="1"/>
            <a:r>
              <a:rPr lang="en-US" altLang="en-US" smtClean="0"/>
              <a:t>Each province was governed by a Roman proconsul</a:t>
            </a:r>
          </a:p>
          <a:p>
            <a:pPr lvl="2" eaLnBrk="1" hangingPunct="1"/>
            <a:r>
              <a:rPr lang="en-US" altLang="en-US" smtClean="0"/>
              <a:t>Typically a member of the patrician (noble) class</a:t>
            </a:r>
          </a:p>
          <a:p>
            <a:pPr lvl="2" eaLnBrk="1" hangingPunct="1"/>
            <a:r>
              <a:rPr lang="en-US" altLang="en-US" smtClean="0"/>
              <a:t>More often than not these were corrupt</a:t>
            </a:r>
          </a:p>
          <a:p>
            <a:pPr lvl="1" eaLnBrk="1" hangingPunct="1"/>
            <a:r>
              <a:rPr lang="en-US" altLang="en-US" smtClean="0"/>
              <a:t>Publicans</a:t>
            </a:r>
          </a:p>
          <a:p>
            <a:pPr lvl="2" eaLnBrk="1" hangingPunct="1"/>
            <a:r>
              <a:rPr lang="en-US" altLang="en-US" smtClean="0"/>
              <a:t>Publicans were tax collectors</a:t>
            </a:r>
          </a:p>
          <a:p>
            <a:pPr lvl="2" eaLnBrk="1" hangingPunct="1"/>
            <a:r>
              <a:rPr lang="en-US" altLang="en-US" smtClean="0"/>
              <a:t>Became a publican by auctioning for the job</a:t>
            </a:r>
          </a:p>
          <a:p>
            <a:pPr lvl="2" eaLnBrk="1" hangingPunct="1"/>
            <a:r>
              <a:rPr lang="en-US" altLang="en-US" smtClean="0"/>
              <a:t>Squeezed as much money out of conquered peoples as they could</a:t>
            </a:r>
          </a:p>
        </p:txBody>
      </p:sp>
    </p:spTree>
    <p:extLst>
      <p:ext uri="{BB962C8B-B14F-4D97-AF65-F5344CB8AC3E}">
        <p14:creationId xmlns:p14="http://schemas.microsoft.com/office/powerpoint/2010/main" val="25195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Rome Grows Wealthy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7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Old Roman Values Diminish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7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What did expansion mean for Rome?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9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1027</Words>
  <Application>Microsoft Office PowerPoint</Application>
  <PresentationFormat>On-screen Show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9th Honors 10.06.15</vt:lpstr>
      <vt:lpstr>Second Punic War (218-201 BCE)</vt:lpstr>
      <vt:lpstr>Between the wars…</vt:lpstr>
      <vt:lpstr>Third Punic War (149-146 BCE)</vt:lpstr>
      <vt:lpstr>PowerPoint Presentation</vt:lpstr>
      <vt:lpstr>Provincial Governments</vt:lpstr>
      <vt:lpstr>Rome Grows Wealthy</vt:lpstr>
      <vt:lpstr>Old Roman Values Diminish</vt:lpstr>
      <vt:lpstr>What did expansion mean for Rome?</vt:lpstr>
      <vt:lpstr>Rich Get Richer, Poor Get Poorer</vt:lpstr>
      <vt:lpstr>Rich Get Richer, Poor Get Poorer</vt:lpstr>
      <vt:lpstr>Rich Get Richer, Poor Get Poorer</vt:lpstr>
      <vt:lpstr>Shifts in Power…</vt:lpstr>
      <vt:lpstr>Shifts in Power…</vt:lpstr>
      <vt:lpstr>Shifts in Power…</vt:lpstr>
      <vt:lpstr>EMPIRE!!!</vt:lpstr>
      <vt:lpstr>EMPIRE!!!</vt:lpstr>
      <vt:lpstr>EMPIRE!!!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Honors 10.06.15</dc:title>
  <dc:creator>Windows User</dc:creator>
  <cp:lastModifiedBy>Windows User</cp:lastModifiedBy>
  <cp:revision>10</cp:revision>
  <dcterms:created xsi:type="dcterms:W3CDTF">2015-10-05T20:06:24Z</dcterms:created>
  <dcterms:modified xsi:type="dcterms:W3CDTF">2015-10-06T17:33:55Z</dcterms:modified>
</cp:coreProperties>
</file>