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4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8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5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1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0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3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FE91-E0A0-40D3-8F58-FF5A063BE37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91A3-4243-4A88-B383-15EB09E4B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10.07.15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</p:spPr>
        <p:txBody>
          <a:bodyPr rtlCol="0">
            <a:normAutofit fontScale="4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36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800" b="1" dirty="0" smtClean="0"/>
              <a:t>NOTHING…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Planner (Larger Quiz Friday)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Stamp Sheet—CRA Roman Empire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Pen/NOTES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Leadership for Dummies</a:t>
            </a:r>
            <a:endParaRPr lang="en-US" sz="44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I can explain how empires began to take shape and the different government structure that were implemented.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Begin watching “Mankind: the Story of All of Us” Episode 3</a:t>
            </a:r>
          </a:p>
          <a:p>
            <a:pPr marL="800100" lvl="1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/>
              <a:t>Empires</a:t>
            </a:r>
          </a:p>
          <a:p>
            <a:pPr marL="57150" indent="0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Leadership for Dummies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i="1" dirty="0" smtClean="0"/>
              <a:t>Available online…</a:t>
            </a:r>
            <a:endParaRPr lang="en-US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i="1" u="sng" dirty="0"/>
          </a:p>
        </p:txBody>
      </p:sp>
      <p:pic>
        <p:nvPicPr>
          <p:cNvPr id="4098" name="Picture 2" descr="http://d.gr-assets.com/books/1347613313l/12372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42856"/>
            <a:ext cx="914400" cy="134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84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Leadership for Dummies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397000"/>
          <a:ext cx="8991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110"/>
                <a:gridCol w="69684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Rule 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ends</a:t>
                      </a:r>
                      <a:r>
                        <a:rPr lang="en-US" sz="3200" baseline="0" dirty="0" smtClean="0"/>
                        <a:t> justify the means.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“in the actions of princes, where there is no impartial arbiter, one must consider the final result."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Analysis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Machiavelli lays</a:t>
                      </a:r>
                      <a:r>
                        <a:rPr lang="en-US" sz="3200" baseline="0" dirty="0" smtClean="0"/>
                        <a:t> the foundation of the separation of morality and ethics from ruling.  In order to rule effectively, a leader need only concern himself with the outcome of his rule, and not the methods in which he rules.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84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9th Honors 10.07.15</vt:lpstr>
      <vt:lpstr>Leadership for Dummies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10.06.15</dc:title>
  <dc:creator>Windows User</dc:creator>
  <cp:lastModifiedBy>Windows User</cp:lastModifiedBy>
  <cp:revision>13</cp:revision>
  <dcterms:created xsi:type="dcterms:W3CDTF">2015-10-05T20:06:24Z</dcterms:created>
  <dcterms:modified xsi:type="dcterms:W3CDTF">2015-10-07T19:24:40Z</dcterms:modified>
</cp:coreProperties>
</file>