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BF89E8-9410-4EDD-AC47-22F5151877CF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36841-339D-41D9-B7CD-2CB85258C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075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791E10-4FE1-4730-A1CE-54CC47B9C1E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791E10-4FE1-4730-A1CE-54CC47B9C1E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791E10-4FE1-4730-A1CE-54CC47B9C1E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43133C-E87A-4601-936B-769C23F2FE66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602241-5EDB-4302-8258-8098279775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43133C-E87A-4601-936B-769C23F2FE66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602241-5EDB-4302-8258-8098279775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43133C-E87A-4601-936B-769C23F2FE66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602241-5EDB-4302-8258-8098279775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43133C-E87A-4601-936B-769C23F2FE66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602241-5EDB-4302-8258-8098279775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43133C-E87A-4601-936B-769C23F2FE66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602241-5EDB-4302-8258-80982797753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43133C-E87A-4601-936B-769C23F2FE66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602241-5EDB-4302-8258-8098279775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43133C-E87A-4601-936B-769C23F2FE66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602241-5EDB-4302-8258-8098279775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43133C-E87A-4601-936B-769C23F2FE66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602241-5EDB-4302-8258-8098279775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43133C-E87A-4601-936B-769C23F2FE66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602241-5EDB-4302-8258-80982797753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43133C-E87A-4601-936B-769C23F2FE66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602241-5EDB-4302-8258-8098279775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43133C-E87A-4601-936B-769C23F2FE66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602241-5EDB-4302-8258-8098279775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743133C-E87A-4601-936B-769C23F2FE66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3602241-5EDB-4302-8258-80982797753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10</a:t>
            </a:r>
            <a:r>
              <a:rPr lang="en-US" baseline="300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th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 Euro Studies </a:t>
            </a:r>
            <a:r>
              <a:rPr lang="en-US" dirty="0" smtClean="0">
                <a:solidFill>
                  <a:srgbClr val="FF0000"/>
                </a:solidFill>
                <a:cs typeface="Tunga" pitchFamily="34" charset="0"/>
              </a:rPr>
              <a:t>10.08.14</a:t>
            </a:r>
            <a:endParaRPr 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5486400"/>
          </a:xfrm>
        </p:spPr>
        <p:txBody>
          <a:bodyPr>
            <a:normAutofit lnSpcReduction="10000"/>
          </a:bodyPr>
          <a:lstStyle/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b="1" u="sng" dirty="0" smtClean="0"/>
              <a:t>Turn in:</a:t>
            </a:r>
            <a:endParaRPr lang="en-US" sz="3600" b="1" dirty="0"/>
          </a:p>
          <a:p>
            <a:pPr marL="514350" indent="-457200">
              <a:defRPr/>
            </a:pPr>
            <a:r>
              <a:rPr lang="en-US" sz="2800" b="1" dirty="0" smtClean="0"/>
              <a:t>Logout #3</a:t>
            </a:r>
            <a:endParaRPr lang="en-US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dirty="0" smtClean="0"/>
          </a:p>
          <a:p>
            <a:pPr marL="673100" lvl="1" indent="-273050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en-US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b="1" u="sng" dirty="0" smtClean="0"/>
              <a:t>Take out:</a:t>
            </a:r>
            <a:r>
              <a:rPr lang="en-US" sz="3600" b="1" dirty="0" smtClean="0"/>
              <a:t> </a:t>
            </a:r>
          </a:p>
          <a:p>
            <a:pPr marL="673100" lvl="1" indent="-273050">
              <a:lnSpc>
                <a:spcPct val="90000"/>
              </a:lnSpc>
              <a:buFont typeface="Wingdings 2"/>
              <a:buChar char=""/>
              <a:defRPr/>
            </a:pPr>
            <a:r>
              <a:rPr lang="en-US" b="1" dirty="0" smtClean="0"/>
              <a:t>Pen/Pencil</a:t>
            </a:r>
            <a:endParaRPr lang="en-US" b="1" dirty="0" smtClean="0"/>
          </a:p>
          <a:p>
            <a:pPr marL="673100" lvl="1" indent="-273050">
              <a:lnSpc>
                <a:spcPct val="90000"/>
              </a:lnSpc>
              <a:buFont typeface="Arial" pitchFamily="34" charset="0"/>
              <a:buNone/>
              <a:defRPr/>
            </a:pPr>
            <a:endParaRPr lang="en-US" b="1" dirty="0" smtClean="0"/>
          </a:p>
          <a:p>
            <a:pPr marL="273050" indent="-273050">
              <a:lnSpc>
                <a:spcPct val="90000"/>
              </a:lnSpc>
              <a:buFont typeface="Wingdings 2"/>
              <a:buChar char=""/>
              <a:defRPr/>
            </a:pPr>
            <a:r>
              <a:rPr lang="en-US" b="1" u="sng" dirty="0" smtClean="0"/>
              <a:t>Today’s objective:</a:t>
            </a:r>
          </a:p>
          <a:p>
            <a:pPr marL="673100" lvl="1" indent="-273050">
              <a:lnSpc>
                <a:spcPct val="90000"/>
              </a:lnSpc>
              <a:buFont typeface="Wingdings 2"/>
              <a:buChar char=""/>
              <a:defRPr/>
            </a:pPr>
            <a:r>
              <a:rPr lang="en-US" b="1" dirty="0" smtClean="0"/>
              <a:t>I can </a:t>
            </a:r>
            <a:r>
              <a:rPr lang="en-US" b="1" dirty="0" smtClean="0"/>
              <a:t>do grea</a:t>
            </a:r>
            <a:r>
              <a:rPr lang="en-US" b="1" dirty="0" smtClean="0"/>
              <a:t>t in answering all of Steen’s brilliant questions.</a:t>
            </a:r>
            <a:endParaRPr lang="en-US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u="sng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114800" y="1219200"/>
            <a:ext cx="5029200" cy="4602163"/>
          </a:xfrm>
        </p:spPr>
        <p:txBody>
          <a:bodyPr>
            <a:normAutofit/>
          </a:bodyPr>
          <a:lstStyle/>
          <a:p>
            <a:pPr marL="57150" indent="0" eaLnBrk="1" hangingPunct="1">
              <a:buFont typeface="Wingdings" pitchFamily="2" charset="2"/>
              <a:buNone/>
              <a:defRPr/>
            </a:pPr>
            <a:r>
              <a:rPr lang="en-US" b="1" u="sng" dirty="0" smtClean="0"/>
              <a:t>Today’s Agenda:</a:t>
            </a:r>
          </a:p>
          <a:p>
            <a:pPr marL="57150" indent="0">
              <a:defRPr/>
            </a:pPr>
            <a:r>
              <a:rPr lang="en-US" b="1" i="1" dirty="0" smtClean="0"/>
              <a:t>Exam</a:t>
            </a:r>
            <a:endParaRPr lang="en-US" b="1" i="1" dirty="0"/>
          </a:p>
          <a:p>
            <a:pPr marL="57150" indent="0" eaLnBrk="1" hangingPunct="1">
              <a:defRPr/>
            </a:pPr>
            <a:endParaRPr lang="en-US" sz="2800" dirty="0" smtClean="0"/>
          </a:p>
          <a:p>
            <a:pPr marL="57150" indent="0" eaLnBrk="1" hangingPunct="1">
              <a:buFont typeface="Arial" pitchFamily="34" charset="0"/>
              <a:buNone/>
              <a:defRPr/>
            </a:pPr>
            <a:r>
              <a:rPr lang="en-US" sz="2800" b="1" u="sng" dirty="0" smtClean="0"/>
              <a:t>HW:</a:t>
            </a:r>
          </a:p>
          <a:p>
            <a:pPr marL="514350" indent="-457200">
              <a:defRPr/>
            </a:pPr>
            <a:r>
              <a:rPr lang="en-US" sz="2800" dirty="0" smtClean="0"/>
              <a:t>None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281914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/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Directions</a:t>
            </a:r>
            <a:endParaRPr 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486400"/>
          </a:xfrm>
        </p:spPr>
        <p:txBody>
          <a:bodyPr>
            <a:normAutofit/>
          </a:bodyPr>
          <a:lstStyle/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/>
              <a:t>#1—READ THE DIRECTIONS…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/>
              <a:t>#2—FOLLOW THE DIRECTIONS…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dirty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/>
              <a:t>NOTE: </a:t>
            </a:r>
            <a:r>
              <a:rPr lang="en-US" sz="3600" b="1" i="1" dirty="0" smtClean="0"/>
              <a:t>If you choose to do it your own way, points are at stake!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i="1" dirty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/>
              <a:t>ANOTHER NOTE: </a:t>
            </a:r>
            <a:r>
              <a:rPr lang="en-US" sz="3600" b="1" i="1" dirty="0" smtClean="0"/>
              <a:t>The form letter (A or B) will be in the upper right corner of the test.</a:t>
            </a:r>
            <a:endParaRPr lang="en-US" sz="3600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u="sng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07437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>
            <a:normAutofit fontScale="90000"/>
          </a:bodyPr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“Mr. Steen, what do I do when I’m done?”</a:t>
            </a:r>
            <a:endParaRPr 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381125"/>
            <a:ext cx="9144000" cy="5486400"/>
          </a:xfrm>
        </p:spPr>
        <p:txBody>
          <a:bodyPr>
            <a:normAutofit lnSpcReduction="10000"/>
          </a:bodyPr>
          <a:lstStyle/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/>
              <a:t>1. Bring me your test form &amp; answer sheet.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dirty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/>
              <a:t>2. Please separate them according to the color and test form.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dirty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sz="3600" b="1" dirty="0" smtClean="0"/>
              <a:t>3. Read LOTF &amp; GET READY FOR LA!!!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sz="3600" b="1" dirty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sz="3600" b="1" dirty="0" smtClean="0"/>
              <a:t>NOTE:  </a:t>
            </a:r>
            <a:r>
              <a:rPr lang="en-US" sz="3600" b="1" i="1" dirty="0" smtClean="0"/>
              <a:t>This does not involve talking, music, </a:t>
            </a:r>
            <a:r>
              <a:rPr lang="en-US" sz="3600" b="1" i="1" dirty="0" err="1" smtClean="0"/>
              <a:t>snapchat</a:t>
            </a:r>
            <a:r>
              <a:rPr lang="en-US" sz="3600" b="1" i="1" dirty="0" smtClean="0"/>
              <a:t>, or any other way of not following the directions…</a:t>
            </a:r>
            <a:endParaRPr lang="en-US" sz="3600" b="1" dirty="0" smtClean="0"/>
          </a:p>
          <a:p>
            <a:pPr marL="742950" indent="-7429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AutoNum type="arabicPeriod" startAt="3"/>
              <a:defRPr/>
            </a:pPr>
            <a:endParaRPr lang="en-US" sz="3600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u="sng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871767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158</Words>
  <Application>Microsoft Office PowerPoint</Application>
  <PresentationFormat>On-screen Show (4:3)</PresentationFormat>
  <Paragraphs>35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Solstice</vt:lpstr>
      <vt:lpstr>10th Euro Studies 10.08.14</vt:lpstr>
      <vt:lpstr>Directions</vt:lpstr>
      <vt:lpstr>“Mr. Steen, what do I do when I’m done?”</vt:lpstr>
    </vt:vector>
  </TitlesOfParts>
  <Company>Issaquah School District 411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10th Euro Studies 10.08.14</dc:title>
  <dc:creator>Windows User</dc:creator>
  <cp:lastModifiedBy>Windows User</cp:lastModifiedBy>
  <cp:revision>1</cp:revision>
  <dcterms:created xsi:type="dcterms:W3CDTF">2014-10-08T20:51:17Z</dcterms:created>
  <dcterms:modified xsi:type="dcterms:W3CDTF">2014-10-08T20:52:11Z</dcterms:modified>
</cp:coreProperties>
</file>