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96" r:id="rId3"/>
    <p:sldId id="297" r:id="rId4"/>
    <p:sldId id="298" r:id="rId5"/>
    <p:sldId id="285" r:id="rId6"/>
    <p:sldId id="288" r:id="rId7"/>
    <p:sldId id="289" r:id="rId8"/>
    <p:sldId id="286" r:id="rId9"/>
    <p:sldId id="287" r:id="rId10"/>
    <p:sldId id="290" r:id="rId11"/>
    <p:sldId id="291" r:id="rId12"/>
    <p:sldId id="292" r:id="rId13"/>
    <p:sldId id="293" r:id="rId14"/>
    <p:sldId id="294" r:id="rId15"/>
    <p:sldId id="295" r:id="rId1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1D6483D-391D-4D9C-847D-5CA781C74C38}" type="datetimeFigureOut">
              <a:rPr lang="en-US" smtClean="0"/>
              <a:pPr/>
              <a:t>10/13/2015</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DD0BFF85-25AB-4B6B-8524-271B30549CD5}" type="slidenum">
              <a:rPr lang="en-US" smtClean="0"/>
              <a:pPr/>
              <a:t>‹#›</a:t>
            </a:fld>
            <a:endParaRPr lang="en-US"/>
          </a:p>
        </p:txBody>
      </p:sp>
    </p:spTree>
    <p:extLst>
      <p:ext uri="{BB962C8B-B14F-4D97-AF65-F5344CB8AC3E}">
        <p14:creationId xmlns:p14="http://schemas.microsoft.com/office/powerpoint/2010/main" xmlns="" val="2620516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www.royalpaperdolls.com/KPMain.htm" TargetMode="External"/><Relationship Id="rId3" Type="http://schemas.openxmlformats.org/officeDocument/2006/relationships/hyperlink" Target="http://www.royalpaperdolls.com/CAMain.htm" TargetMode="External"/><Relationship Id="rId7" Type="http://schemas.openxmlformats.org/officeDocument/2006/relationships/hyperlink" Target="http://www.royalpaperdolls.com/KHMain.htm"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www.royalpaperdolls.com/ACMain.htm" TargetMode="External"/><Relationship Id="rId5" Type="http://schemas.openxmlformats.org/officeDocument/2006/relationships/hyperlink" Target="http://www.royalpaperdolls.com/JSMain.htm" TargetMode="External"/><Relationship Id="rId4" Type="http://schemas.openxmlformats.org/officeDocument/2006/relationships/hyperlink" Target="http://www.royalpaperdolls.com/ABMain.ht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www.royalpaperdolls.com/KPMain.htm" TargetMode="External"/><Relationship Id="rId3" Type="http://schemas.openxmlformats.org/officeDocument/2006/relationships/hyperlink" Target="http://www.royalpaperdolls.com/CAMain.htm" TargetMode="External"/><Relationship Id="rId7" Type="http://schemas.openxmlformats.org/officeDocument/2006/relationships/hyperlink" Target="http://www.royalpaperdolls.com/KHMain.htm"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royalpaperdolls.com/ACMain.htm" TargetMode="External"/><Relationship Id="rId5" Type="http://schemas.openxmlformats.org/officeDocument/2006/relationships/hyperlink" Target="http://www.royalpaperdolls.com/JSMain.htm" TargetMode="External"/><Relationship Id="rId4" Type="http://schemas.openxmlformats.org/officeDocument/2006/relationships/hyperlink" Target="http://www.royalpaperdolls.com/ABMain.ht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6791E10-4FE1-4730-A1CE-54CC47B9C1E3}"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BFF85-25AB-4B6B-8524-271B30549CD5}" type="slidenum">
              <a:rPr lang="en-US" smtClean="0"/>
              <a:pPr/>
              <a:t>10</a:t>
            </a:fld>
            <a:endParaRPr lang="en-US"/>
          </a:p>
        </p:txBody>
      </p:sp>
    </p:spTree>
    <p:extLst>
      <p:ext uri="{BB962C8B-B14F-4D97-AF65-F5344CB8AC3E}">
        <p14:creationId xmlns:p14="http://schemas.microsoft.com/office/powerpoint/2010/main" xmlns="" val="3472680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BFF85-25AB-4B6B-8524-271B30549CD5}" type="slidenum">
              <a:rPr lang="en-US" smtClean="0"/>
              <a:pPr/>
              <a:t>11</a:t>
            </a:fld>
            <a:endParaRPr lang="en-US"/>
          </a:p>
        </p:txBody>
      </p:sp>
    </p:spTree>
    <p:extLst>
      <p:ext uri="{BB962C8B-B14F-4D97-AF65-F5344CB8AC3E}">
        <p14:creationId xmlns:p14="http://schemas.microsoft.com/office/powerpoint/2010/main" xmlns="" val="3358087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BFF85-25AB-4B6B-8524-271B30549CD5}" type="slidenum">
              <a:rPr lang="en-US" smtClean="0"/>
              <a:pPr/>
              <a:t>12</a:t>
            </a:fld>
            <a:endParaRPr lang="en-US"/>
          </a:p>
        </p:txBody>
      </p:sp>
    </p:spTree>
    <p:extLst>
      <p:ext uri="{BB962C8B-B14F-4D97-AF65-F5344CB8AC3E}">
        <p14:creationId xmlns:p14="http://schemas.microsoft.com/office/powerpoint/2010/main" xmlns="" val="1302980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BFF85-25AB-4B6B-8524-271B30549CD5}" type="slidenum">
              <a:rPr lang="en-US" smtClean="0"/>
              <a:pPr/>
              <a:t>13</a:t>
            </a:fld>
            <a:endParaRPr lang="en-US"/>
          </a:p>
        </p:txBody>
      </p:sp>
    </p:spTree>
    <p:extLst>
      <p:ext uri="{BB962C8B-B14F-4D97-AF65-F5344CB8AC3E}">
        <p14:creationId xmlns:p14="http://schemas.microsoft.com/office/powerpoint/2010/main" xmlns="" val="199861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BFF85-25AB-4B6B-8524-271B30549CD5}" type="slidenum">
              <a:rPr lang="en-US" smtClean="0"/>
              <a:pPr/>
              <a:t>14</a:t>
            </a:fld>
            <a:endParaRPr lang="en-US"/>
          </a:p>
        </p:txBody>
      </p:sp>
    </p:spTree>
    <p:extLst>
      <p:ext uri="{BB962C8B-B14F-4D97-AF65-F5344CB8AC3E}">
        <p14:creationId xmlns:p14="http://schemas.microsoft.com/office/powerpoint/2010/main" xmlns="" val="1758624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pPr eaLnBrk="1" hangingPunct="1"/>
            <a:endParaRPr lang="en-US" altLang="en-US" smtClean="0"/>
          </a:p>
        </p:txBody>
      </p:sp>
      <p:sp>
        <p:nvSpPr>
          <p:cNvPr id="37892" name="Slide Number Placeholder 3"/>
          <p:cNvSpPr>
            <a:spLocks noGrp="1"/>
          </p:cNvSpPr>
          <p:nvPr>
            <p:ph type="sldNum" sz="quarter" idx="5"/>
          </p:nvPr>
        </p:nvSpPr>
        <p:spPr>
          <a:noFill/>
          <a:ln>
            <a:miter lim="800000"/>
            <a:headEnd/>
            <a:tailEnd/>
          </a:ln>
        </p:spPr>
        <p:txBody>
          <a:bodyPr/>
          <a:lstStyle/>
          <a:p>
            <a:fld id="{A994DA09-117A-4743-AC9E-B0173FEE2E91}" type="slidenum">
              <a:rPr lang="en-US" altLang="en-US" smtClean="0"/>
              <a:pPr/>
              <a:t>15</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6791E10-4FE1-4730-A1CE-54CC47B9C1E3}"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6791E10-4FE1-4730-A1CE-54CC47B9C1E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6791E10-4FE1-4730-A1CE-54CC47B9C1E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4AD37C25-93CA-4988-A274-6597174E3E25}" type="slidenum">
              <a:rPr lang="en-US" altLang="en-US" smtClean="0"/>
              <a:pPr/>
              <a:t>5</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sz="1000" dirty="0"/>
              <a:t>King Henry’s older brother Arthur (named after the famous tale King Author and the Knights of the Round Table) dies… Author was married to Catherine of Argon (from Spain) before she married Henry.  This becomes the grounds for his annulment (because Catherine can’t produce a son).  She does however give birth to a daughter named Mary.  She later becomes a queen of England and restores the Catholic Church!  History knows her as Bloody Mary.  </a:t>
            </a:r>
          </a:p>
          <a:p>
            <a:pPr eaLnBrk="1" hangingPunct="1"/>
            <a:endParaRPr lang="en-US" altLang="en-US" sz="1000" dirty="0"/>
          </a:p>
          <a:p>
            <a:pPr eaLnBrk="1" hangingPunct="1"/>
            <a:r>
              <a:rPr lang="en-US" altLang="en-US" sz="1000" dirty="0">
                <a:hlinkClick r:id="rId3"/>
              </a:rPr>
              <a:t>Catherine of Aragon</a:t>
            </a:r>
            <a:r>
              <a:rPr lang="en-US" altLang="en-US" sz="1000" dirty="0"/>
              <a:t>, Henry's first wife.  Catherine, a Princess of Spain, was married to Henry for many years.  Her determination to stay married to Henry, in the face of his desire for Anne Boleyn, would change the course of history forever. </a:t>
            </a:r>
          </a:p>
          <a:p>
            <a:pPr eaLnBrk="1" hangingPunct="1"/>
            <a:r>
              <a:rPr lang="en-US" altLang="en-US" sz="1000" dirty="0">
                <a:hlinkClick r:id="rId4"/>
              </a:rPr>
              <a:t>Anne Boleyn</a:t>
            </a:r>
            <a:r>
              <a:rPr lang="en-US" altLang="en-US" sz="1000" dirty="0"/>
              <a:t>, Henry's second wife, and the mother of Queen Elizabeth I.  Henry fell passionately in love with Anne while married to Catherine of Aragon.  He waited several years to marry Anne, but, ironically, lost his desire for her once she became his Queen.  </a:t>
            </a:r>
          </a:p>
          <a:p>
            <a:pPr eaLnBrk="1" hangingPunct="1"/>
            <a:r>
              <a:rPr lang="en-US" altLang="en-US" sz="1000" dirty="0">
                <a:hlinkClick r:id="rId5"/>
              </a:rPr>
              <a:t>Jane Seymour</a:t>
            </a:r>
            <a:r>
              <a:rPr lang="en-US" altLang="en-US" sz="1000" dirty="0"/>
              <a:t>, Henry's beloved third Queen.  Gentle, capable Jane gave Henry his long-awaited male heir after one year of marriage.  Sadly, she gave her life to do so. </a:t>
            </a:r>
          </a:p>
          <a:p>
            <a:pPr eaLnBrk="1" hangingPunct="1"/>
            <a:r>
              <a:rPr lang="en-US" altLang="en-US" sz="1000" dirty="0">
                <a:hlinkClick r:id="rId6"/>
              </a:rPr>
              <a:t>Anne of Cleves</a:t>
            </a:r>
            <a:r>
              <a:rPr lang="en-US" altLang="en-US" sz="1000" dirty="0"/>
              <a:t>, Henry's fourth wife.  This German princess served as Queen for only a few months before she and Henry agreed to divorce by mutual consent. </a:t>
            </a:r>
          </a:p>
          <a:p>
            <a:pPr eaLnBrk="1" hangingPunct="1"/>
            <a:r>
              <a:rPr lang="en-US" altLang="en-US" sz="1000" dirty="0">
                <a:hlinkClick r:id="rId7"/>
              </a:rPr>
              <a:t>Katherine Howard</a:t>
            </a:r>
            <a:r>
              <a:rPr lang="en-US" altLang="en-US" sz="1000" dirty="0"/>
              <a:t>, Henry's fifth wife.  Henry's marriage to this sensuous teenager brought him brief happiness, but ended in tragedy.   </a:t>
            </a:r>
          </a:p>
          <a:p>
            <a:pPr eaLnBrk="1" hangingPunct="1"/>
            <a:r>
              <a:rPr lang="en-US" altLang="en-US" sz="1000" dirty="0">
                <a:hlinkClick r:id="rId8"/>
              </a:rPr>
              <a:t>Katherine Parr</a:t>
            </a:r>
            <a:r>
              <a:rPr lang="en-US" altLang="en-US" sz="1000" dirty="0"/>
              <a:t>, Henry's sixth Queen.  This intelligent, loyal, forward-thinking Renaissance woman outlived three husbands, including Henry, and went on to finally marry the man of her choice.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pPr eaLnBrk="1" hangingPunct="1"/>
            <a:endParaRPr lang="en-US" altLang="en-US" smtClean="0"/>
          </a:p>
        </p:txBody>
      </p:sp>
      <p:sp>
        <p:nvSpPr>
          <p:cNvPr id="35844" name="Slide Number Placeholder 3"/>
          <p:cNvSpPr>
            <a:spLocks noGrp="1"/>
          </p:cNvSpPr>
          <p:nvPr>
            <p:ph type="sldNum" sz="quarter" idx="5"/>
          </p:nvPr>
        </p:nvSpPr>
        <p:spPr>
          <a:noFill/>
          <a:ln>
            <a:miter lim="800000"/>
            <a:headEnd/>
            <a:tailEnd/>
          </a:ln>
        </p:spPr>
        <p:txBody>
          <a:bodyPr/>
          <a:lstStyle/>
          <a:p>
            <a:fld id="{519269EC-799B-485A-B4F9-B14428C376F8}"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BFF85-25AB-4B6B-8524-271B30549CD5}" type="slidenum">
              <a:rPr lang="en-US" smtClean="0"/>
              <a:pPr/>
              <a:t>7</a:t>
            </a:fld>
            <a:endParaRPr lang="en-US"/>
          </a:p>
        </p:txBody>
      </p:sp>
    </p:spTree>
    <p:extLst>
      <p:ext uri="{BB962C8B-B14F-4D97-AF65-F5344CB8AC3E}">
        <p14:creationId xmlns:p14="http://schemas.microsoft.com/office/powerpoint/2010/main" xmlns="" val="1965092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4AD37C25-93CA-4988-A274-6597174E3E25}" type="slidenum">
              <a:rPr lang="en-US" altLang="en-US" smtClean="0"/>
              <a:pPr/>
              <a:t>8</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sz="1000" dirty="0"/>
              <a:t>King Henry’s older brother Arthur (named after the famous tale King Author and the Knights of the Round Table) dies… Author was married to Catherine of Argon (from Spain) before she married Henry.  This becomes the grounds for his annulment (because Catherine can’t produce a son).  She does however give birth to a daughter named Mary.  She later becomes a queen of England and restores the Catholic Church!  History knows her as Bloody Mary.  </a:t>
            </a:r>
          </a:p>
          <a:p>
            <a:pPr eaLnBrk="1" hangingPunct="1"/>
            <a:endParaRPr lang="en-US" altLang="en-US" sz="1000" dirty="0"/>
          </a:p>
          <a:p>
            <a:pPr eaLnBrk="1" hangingPunct="1"/>
            <a:r>
              <a:rPr lang="en-US" altLang="en-US" sz="1000" dirty="0">
                <a:hlinkClick r:id="rId3"/>
              </a:rPr>
              <a:t>Catherine of Aragon</a:t>
            </a:r>
            <a:r>
              <a:rPr lang="en-US" altLang="en-US" sz="1000" dirty="0"/>
              <a:t>, Henry's first wife.  Catherine, a Princess of Spain, was married to Henry for many years.  Her determination to stay married to Henry, in the face of his desire for Anne Boleyn, would change the course of history forever. </a:t>
            </a:r>
          </a:p>
          <a:p>
            <a:pPr eaLnBrk="1" hangingPunct="1"/>
            <a:r>
              <a:rPr lang="en-US" altLang="en-US" sz="1000" dirty="0">
                <a:hlinkClick r:id="rId4"/>
              </a:rPr>
              <a:t>Anne Boleyn</a:t>
            </a:r>
            <a:r>
              <a:rPr lang="en-US" altLang="en-US" sz="1000" dirty="0"/>
              <a:t>, Henry's second wife, and the mother of Queen Elizabeth I.  Henry fell passionately in love with Anne while married to Catherine of Aragon.  He waited several years to marry Anne, but, ironically, lost his desire for her once she became his Queen.  </a:t>
            </a:r>
          </a:p>
          <a:p>
            <a:pPr eaLnBrk="1" hangingPunct="1"/>
            <a:r>
              <a:rPr lang="en-US" altLang="en-US" sz="1000" dirty="0">
                <a:hlinkClick r:id="rId5"/>
              </a:rPr>
              <a:t>Jane Seymour</a:t>
            </a:r>
            <a:r>
              <a:rPr lang="en-US" altLang="en-US" sz="1000" dirty="0"/>
              <a:t>, Henry's beloved third Queen.  Gentle, capable Jane gave Henry his long-awaited male heir after one year of marriage.  Sadly, she gave her life to do so. </a:t>
            </a:r>
          </a:p>
          <a:p>
            <a:pPr eaLnBrk="1" hangingPunct="1"/>
            <a:r>
              <a:rPr lang="en-US" altLang="en-US" sz="1000" dirty="0">
                <a:hlinkClick r:id="rId6"/>
              </a:rPr>
              <a:t>Anne of Cleves</a:t>
            </a:r>
            <a:r>
              <a:rPr lang="en-US" altLang="en-US" sz="1000" dirty="0"/>
              <a:t>, Henry's fourth wife.  This German princess served as Queen for only a few months before she and Henry agreed to divorce by mutual consent. </a:t>
            </a:r>
          </a:p>
          <a:p>
            <a:pPr eaLnBrk="1" hangingPunct="1"/>
            <a:r>
              <a:rPr lang="en-US" altLang="en-US" sz="1000" dirty="0">
                <a:hlinkClick r:id="rId7"/>
              </a:rPr>
              <a:t>Katherine Howard</a:t>
            </a:r>
            <a:r>
              <a:rPr lang="en-US" altLang="en-US" sz="1000" dirty="0"/>
              <a:t>, Henry's fifth wife.  Henry's marriage to this sensuous teenager brought him brief happiness, but ended in tragedy.   </a:t>
            </a:r>
          </a:p>
          <a:p>
            <a:pPr eaLnBrk="1" hangingPunct="1"/>
            <a:r>
              <a:rPr lang="en-US" altLang="en-US" sz="1000" dirty="0">
                <a:hlinkClick r:id="rId8"/>
              </a:rPr>
              <a:t>Katherine Parr</a:t>
            </a:r>
            <a:r>
              <a:rPr lang="en-US" altLang="en-US" sz="1000" dirty="0"/>
              <a:t>, Henry's sixth Queen.  This intelligent, loyal, forward-thinking Renaissance woman outlived three husbands, including Henry, and went on to finally marry the man of her choice.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eaLnBrk="1" hangingPunct="1"/>
            <a:endParaRPr lang="en-US" altLang="en-US" smtClean="0"/>
          </a:p>
        </p:txBody>
      </p:sp>
      <p:sp>
        <p:nvSpPr>
          <p:cNvPr id="36868" name="Slide Number Placeholder 3"/>
          <p:cNvSpPr>
            <a:spLocks noGrp="1"/>
          </p:cNvSpPr>
          <p:nvPr>
            <p:ph type="sldNum" sz="quarter" idx="5"/>
          </p:nvPr>
        </p:nvSpPr>
        <p:spPr>
          <a:noFill/>
          <a:ln>
            <a:miter lim="800000"/>
            <a:headEnd/>
            <a:tailEnd/>
          </a:ln>
        </p:spPr>
        <p:txBody>
          <a:bodyPr/>
          <a:lstStyle/>
          <a:p>
            <a:fld id="{72D3FEE0-1F09-4B27-AD7D-7D5BEBC465C2}"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244306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1141552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1862707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7526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66800" y="3886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p:cNvSpPr>
            <a:spLocks noGrp="1" noChangeArrowheads="1"/>
          </p:cNvSpPr>
          <p:nvPr>
            <p:ph type="sldNum" sz="quarter" idx="12"/>
          </p:nvPr>
        </p:nvSpPr>
        <p:spPr>
          <a:ln/>
        </p:spPr>
        <p:txBody>
          <a:bodyPr/>
          <a:lstStyle>
            <a:lvl1pPr>
              <a:defRPr/>
            </a:lvl1pPr>
          </a:lstStyle>
          <a:p>
            <a:pPr>
              <a:defRPr/>
            </a:pPr>
            <a:fld id="{0055F13B-63BB-43E5-ACFA-8D1F37204ECD}" type="slidenum">
              <a:rPr lang="en-US" altLang="en-US"/>
              <a:pPr>
                <a:defRPr/>
              </a:pPr>
              <a:t>‹#›</a:t>
            </a:fld>
            <a:endParaRPr lang="en-US" altLang="en-US"/>
          </a:p>
        </p:txBody>
      </p:sp>
    </p:spTree>
    <p:extLst>
      <p:ext uri="{BB962C8B-B14F-4D97-AF65-F5344CB8AC3E}">
        <p14:creationId xmlns:p14="http://schemas.microsoft.com/office/powerpoint/2010/main" xmlns="" val="268823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412277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291741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632246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338659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242308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349164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249279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F861E-179D-42EA-A02F-9A8766C88702}"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366404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F861E-179D-42EA-A02F-9A8766C88702}" type="datetimeFigureOut">
              <a:rPr lang="en-US" smtClean="0"/>
              <a:pPr/>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74BD2-DAA5-4526-8045-2840DF0E8CB2}" type="slidenum">
              <a:rPr lang="en-US" smtClean="0"/>
              <a:pPr/>
              <a:t>‹#›</a:t>
            </a:fld>
            <a:endParaRPr lang="en-US"/>
          </a:p>
        </p:txBody>
      </p:sp>
    </p:spTree>
    <p:extLst>
      <p:ext uri="{BB962C8B-B14F-4D97-AF65-F5344CB8AC3E}">
        <p14:creationId xmlns:p14="http://schemas.microsoft.com/office/powerpoint/2010/main" xmlns="" val="33979959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p:spPr>
        <p:txBody>
          <a:bodyPr/>
          <a:lstStyle/>
          <a:p>
            <a:pPr marL="484632" eaLnBrk="1" fontAlgn="auto" hangingPunct="1">
              <a:spcAft>
                <a:spcPts val="0"/>
              </a:spcAft>
              <a:defRPr/>
            </a:pPr>
            <a:r>
              <a:rPr lang="en-US" dirty="0" smtClean="0">
                <a:solidFill>
                  <a:schemeClr val="accent1">
                    <a:tint val="83000"/>
                    <a:satMod val="150000"/>
                  </a:schemeClr>
                </a:solidFill>
                <a:cs typeface="Tunga" pitchFamily="34" charset="0"/>
              </a:rPr>
              <a:t>10</a:t>
            </a:r>
            <a:r>
              <a:rPr lang="en-US" baseline="30000" dirty="0" smtClean="0">
                <a:solidFill>
                  <a:schemeClr val="accent1">
                    <a:tint val="83000"/>
                    <a:satMod val="150000"/>
                  </a:schemeClr>
                </a:solidFill>
                <a:cs typeface="Tunga" pitchFamily="34" charset="0"/>
              </a:rPr>
              <a:t>th</a:t>
            </a:r>
            <a:r>
              <a:rPr lang="en-US" dirty="0" smtClean="0">
                <a:solidFill>
                  <a:schemeClr val="accent1">
                    <a:tint val="83000"/>
                    <a:satMod val="150000"/>
                  </a:schemeClr>
                </a:solidFill>
                <a:cs typeface="Tunga" pitchFamily="34" charset="0"/>
              </a:rPr>
              <a:t> World Studies </a:t>
            </a:r>
            <a:r>
              <a:rPr lang="en-US" dirty="0" smtClean="0">
                <a:solidFill>
                  <a:srgbClr val="FF0000"/>
                </a:solidFill>
                <a:cs typeface="Tunga" pitchFamily="34" charset="0"/>
              </a:rPr>
              <a:t>10.13.15</a:t>
            </a:r>
          </a:p>
        </p:txBody>
      </p:sp>
      <p:sp>
        <p:nvSpPr>
          <p:cNvPr id="9" name="Content Placeholder 8"/>
          <p:cNvSpPr>
            <a:spLocks noGrp="1"/>
          </p:cNvSpPr>
          <p:nvPr>
            <p:ph sz="quarter" idx="4294967295"/>
          </p:nvPr>
        </p:nvSpPr>
        <p:spPr>
          <a:xfrm>
            <a:off x="0" y="1143000"/>
            <a:ext cx="4343400" cy="4525963"/>
          </a:xfrm>
        </p:spPr>
        <p:txBody>
          <a:bodyPr>
            <a:normAutofit fontScale="62500" lnSpcReduction="20000"/>
          </a:bodyPr>
          <a:lstStyle/>
          <a:p>
            <a:pPr marL="273050" indent="-273050" eaLnBrk="1" fontAlgn="auto" hangingPunct="1">
              <a:lnSpc>
                <a:spcPct val="90000"/>
              </a:lnSpc>
              <a:spcAft>
                <a:spcPts val="0"/>
              </a:spcAft>
              <a:buFont typeface="Wingdings 2"/>
              <a:buChar char=""/>
              <a:defRPr/>
            </a:pPr>
            <a:r>
              <a:rPr lang="en-US" sz="3600" b="1" u="sng" dirty="0" smtClean="0"/>
              <a:t>Turn in:</a:t>
            </a:r>
            <a:endParaRPr lang="en-US" sz="3600" b="1" dirty="0"/>
          </a:p>
          <a:p>
            <a:pPr marL="514350" indent="-457200">
              <a:defRPr/>
            </a:pPr>
            <a:r>
              <a:rPr lang="en-US" sz="2800" dirty="0" smtClean="0"/>
              <a:t>Nothing</a:t>
            </a:r>
            <a:endParaRPr lang="en-US" sz="2800" dirty="0"/>
          </a:p>
          <a:p>
            <a:pPr marL="273050" indent="-273050" eaLnBrk="1" fontAlgn="auto" hangingPunct="1">
              <a:lnSpc>
                <a:spcPct val="90000"/>
              </a:lnSpc>
              <a:spcAft>
                <a:spcPts val="0"/>
              </a:spcAft>
              <a:buFont typeface="Arial" pitchFamily="34" charset="0"/>
              <a:buNone/>
              <a:defRPr/>
            </a:pPr>
            <a:endParaRPr lang="en-US" sz="3600" b="1" dirty="0" smtClean="0"/>
          </a:p>
          <a:p>
            <a:pPr marL="673100" lvl="1" indent="-273050">
              <a:lnSpc>
                <a:spcPct val="90000"/>
              </a:lnSpc>
              <a:buFont typeface="Wingdings" pitchFamily="2" charset="2"/>
              <a:buChar char="Ø"/>
              <a:defRPr/>
            </a:pPr>
            <a:endParaRPr lang="en-US" b="1" dirty="0" smtClean="0"/>
          </a:p>
          <a:p>
            <a:pPr marL="273050" indent="-273050" eaLnBrk="1" fontAlgn="auto" hangingPunct="1">
              <a:lnSpc>
                <a:spcPct val="90000"/>
              </a:lnSpc>
              <a:spcAft>
                <a:spcPts val="0"/>
              </a:spcAft>
              <a:buFont typeface="Wingdings 2"/>
              <a:buChar char=""/>
              <a:defRPr/>
            </a:pPr>
            <a:r>
              <a:rPr lang="en-US" sz="3600" b="1" u="sng" dirty="0" smtClean="0"/>
              <a:t>Take out:</a:t>
            </a:r>
            <a:r>
              <a:rPr lang="en-US" sz="3600" b="1" dirty="0" smtClean="0"/>
              <a:t> </a:t>
            </a:r>
          </a:p>
          <a:p>
            <a:pPr marL="673100" lvl="1" indent="-273050">
              <a:lnSpc>
                <a:spcPct val="90000"/>
              </a:lnSpc>
              <a:buFont typeface="Wingdings 2"/>
              <a:buChar char=""/>
              <a:defRPr/>
            </a:pPr>
            <a:r>
              <a:rPr lang="en-US" b="1" dirty="0" smtClean="0"/>
              <a:t>Planner </a:t>
            </a:r>
          </a:p>
          <a:p>
            <a:pPr marL="673100" lvl="1" indent="-273050">
              <a:lnSpc>
                <a:spcPct val="90000"/>
              </a:lnSpc>
              <a:buFont typeface="Wingdings 2"/>
              <a:buChar char=""/>
              <a:defRPr/>
            </a:pPr>
            <a:r>
              <a:rPr lang="en-US" b="1" dirty="0" smtClean="0"/>
              <a:t>NOTES—I will be collecting…when we’re finished with the </a:t>
            </a:r>
            <a:r>
              <a:rPr lang="en-US" b="1" dirty="0" smtClean="0"/>
              <a:t>film</a:t>
            </a:r>
          </a:p>
          <a:p>
            <a:pPr marL="1073150" lvl="2" indent="-273050">
              <a:lnSpc>
                <a:spcPct val="90000"/>
              </a:lnSpc>
              <a:buFont typeface="Wingdings 2"/>
              <a:buChar char=""/>
              <a:defRPr/>
            </a:pPr>
            <a:r>
              <a:rPr lang="en-US" b="1" dirty="0" smtClean="0"/>
              <a:t>“It puts the lotion in the basket…”</a:t>
            </a:r>
            <a:endParaRPr lang="en-US" b="1" dirty="0" smtClean="0"/>
          </a:p>
          <a:p>
            <a:pPr marL="673100" lvl="1" indent="-273050">
              <a:lnSpc>
                <a:spcPct val="90000"/>
              </a:lnSpc>
              <a:buFont typeface="Wingdings 2"/>
              <a:buChar char=""/>
              <a:defRPr/>
            </a:pPr>
            <a:r>
              <a:rPr lang="en-US" b="1" dirty="0" smtClean="0"/>
              <a:t>PEN…</a:t>
            </a:r>
          </a:p>
          <a:p>
            <a:pPr marL="673100" lvl="1" indent="-273050">
              <a:lnSpc>
                <a:spcPct val="90000"/>
              </a:lnSpc>
              <a:buFont typeface="Arial" pitchFamily="34" charset="0"/>
              <a:buNone/>
              <a:defRPr/>
            </a:pPr>
            <a:endParaRPr lang="en-US" b="1" dirty="0" smtClean="0"/>
          </a:p>
          <a:p>
            <a:pPr marL="273050" indent="-273050">
              <a:lnSpc>
                <a:spcPct val="90000"/>
              </a:lnSpc>
              <a:buFont typeface="Wingdings 2"/>
              <a:buChar char=""/>
              <a:defRPr/>
            </a:pPr>
            <a:r>
              <a:rPr lang="en-US" b="1" u="sng" dirty="0" smtClean="0"/>
              <a:t>Today’s objective:</a:t>
            </a:r>
          </a:p>
          <a:p>
            <a:pPr marL="673100" lvl="1" indent="-273050">
              <a:lnSpc>
                <a:spcPct val="90000"/>
              </a:lnSpc>
              <a:buFont typeface="Wingdings 2"/>
              <a:buChar char=""/>
              <a:defRPr/>
            </a:pPr>
            <a:r>
              <a:rPr lang="en-US" b="1" dirty="0" smtClean="0"/>
              <a:t>I can describe the meaning of Luther’s 95 Theses and connect the surrounding events to the time period as well as current issues.</a:t>
            </a:r>
            <a:endParaRPr lang="en-US" sz="3600" b="1" dirty="0" smtClean="0"/>
          </a:p>
          <a:p>
            <a:pPr marL="273050" indent="-273050" eaLnBrk="1" fontAlgn="auto" hangingPunct="1">
              <a:lnSpc>
                <a:spcPct val="90000"/>
              </a:lnSpc>
              <a:spcAft>
                <a:spcPts val="0"/>
              </a:spcAft>
              <a:buFont typeface="Arial" pitchFamily="34" charset="0"/>
              <a:buNone/>
              <a:defRPr/>
            </a:pPr>
            <a:endParaRPr lang="en-US" sz="3600" b="1" u="sng" dirty="0" smtClean="0"/>
          </a:p>
          <a:p>
            <a:pPr marL="273050" indent="-273050" eaLnBrk="1" fontAlgn="auto" hangingPunct="1">
              <a:lnSpc>
                <a:spcPct val="90000"/>
              </a:lnSpc>
              <a:spcAft>
                <a:spcPts val="0"/>
              </a:spcAft>
              <a:buFont typeface="Wingdings 2"/>
              <a:buChar char=""/>
              <a:defRPr/>
            </a:pPr>
            <a:endParaRPr lang="en-US" dirty="0" smtClean="0"/>
          </a:p>
        </p:txBody>
      </p:sp>
      <p:sp>
        <p:nvSpPr>
          <p:cNvPr id="27652" name="Content Placeholder 9"/>
          <p:cNvSpPr>
            <a:spLocks noGrp="1"/>
          </p:cNvSpPr>
          <p:nvPr>
            <p:ph sz="quarter" idx="4294967295"/>
          </p:nvPr>
        </p:nvSpPr>
        <p:spPr>
          <a:xfrm>
            <a:off x="4645025" y="1219200"/>
            <a:ext cx="4498975" cy="4602163"/>
          </a:xfrm>
        </p:spPr>
        <p:txBody>
          <a:bodyPr>
            <a:normAutofit fontScale="85000" lnSpcReduction="20000"/>
          </a:bodyPr>
          <a:lstStyle/>
          <a:p>
            <a:pPr marL="57150" indent="0" eaLnBrk="1" hangingPunct="1">
              <a:buFont typeface="Wingdings" pitchFamily="2" charset="2"/>
              <a:buNone/>
              <a:defRPr/>
            </a:pPr>
            <a:r>
              <a:rPr lang="en-US" b="1" u="sng" dirty="0" smtClean="0"/>
              <a:t>Today’s Agenda:</a:t>
            </a:r>
          </a:p>
          <a:p>
            <a:pPr marL="57150" indent="0">
              <a:defRPr/>
            </a:pPr>
            <a:r>
              <a:rPr lang="en-US" i="1" dirty="0" smtClean="0"/>
              <a:t>“Luther”</a:t>
            </a:r>
          </a:p>
          <a:p>
            <a:pPr marL="57150" indent="0">
              <a:defRPr/>
            </a:pPr>
            <a:r>
              <a:rPr lang="en-US" i="1" dirty="0" smtClean="0"/>
              <a:t>The Reformation in England</a:t>
            </a:r>
          </a:p>
          <a:p>
            <a:pPr marL="57150" indent="0">
              <a:buNone/>
              <a:defRPr/>
            </a:pPr>
            <a:endParaRPr lang="en-US" i="1" dirty="0"/>
          </a:p>
          <a:p>
            <a:pPr marL="57150" indent="0" eaLnBrk="1" hangingPunct="1">
              <a:defRPr/>
            </a:pPr>
            <a:endParaRPr lang="en-US" sz="2800" dirty="0" smtClean="0"/>
          </a:p>
          <a:p>
            <a:pPr marL="57150" indent="0" eaLnBrk="1" hangingPunct="1">
              <a:buFont typeface="Arial" pitchFamily="34" charset="0"/>
              <a:buNone/>
              <a:defRPr/>
            </a:pPr>
            <a:r>
              <a:rPr lang="en-US" sz="2800" b="1" u="sng" dirty="0" smtClean="0"/>
              <a:t>HW:</a:t>
            </a:r>
          </a:p>
          <a:p>
            <a:pPr marL="514350" indent="-457200">
              <a:defRPr/>
            </a:pPr>
            <a:r>
              <a:rPr lang="en-US" sz="2800" strike="sngStrike" dirty="0" smtClean="0"/>
              <a:t>REFLECTION QUESTIONS </a:t>
            </a:r>
            <a:r>
              <a:rPr lang="en-US" sz="2800" dirty="0" smtClean="0"/>
              <a:t>(For now…)</a:t>
            </a:r>
            <a:endParaRPr lang="en-US" sz="2800" strike="sngStrike" dirty="0" smtClean="0"/>
          </a:p>
          <a:p>
            <a:pPr marL="514350" indent="-457200">
              <a:defRPr/>
            </a:pPr>
            <a:r>
              <a:rPr lang="en-US" sz="2800" dirty="0" smtClean="0"/>
              <a:t>Outline Notes—13.4, beginning with </a:t>
            </a:r>
            <a:r>
              <a:rPr lang="en-US" sz="2800" dirty="0" smtClean="0">
                <a:solidFill>
                  <a:srgbClr val="FF0000"/>
                </a:solidFill>
              </a:rPr>
              <a:t>“The Catholic Reformation” </a:t>
            </a:r>
            <a:r>
              <a:rPr lang="en-US" sz="2800" dirty="0" smtClean="0"/>
              <a:t>(431)</a:t>
            </a:r>
          </a:p>
          <a:p>
            <a:pPr marL="914400" lvl="1" indent="-457200">
              <a:defRPr/>
            </a:pPr>
            <a:r>
              <a:rPr lang="en-US" sz="2400" b="1" dirty="0" smtClean="0"/>
              <a:t>Due Thursday (PSAT Wed)</a:t>
            </a:r>
            <a:endParaRPr lang="en-US" sz="2400" b="1" dirty="0"/>
          </a:p>
        </p:txBody>
      </p:sp>
    </p:spTree>
    <p:extLst>
      <p:ext uri="{BB962C8B-B14F-4D97-AF65-F5344CB8AC3E}">
        <p14:creationId xmlns:p14="http://schemas.microsoft.com/office/powerpoint/2010/main" xmlns="" val="246331173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018" y="4545445"/>
            <a:ext cx="9144000" cy="2763838"/>
          </a:xfrm>
        </p:spPr>
        <p:txBody>
          <a:bodyPr/>
          <a:lstStyle/>
          <a:p>
            <a:pPr eaLnBrk="1" hangingPunct="1"/>
            <a:r>
              <a:rPr lang="en-GB" altLang="en-US" sz="6600" b="1" dirty="0" smtClean="0">
                <a:solidFill>
                  <a:schemeClr val="tx1"/>
                </a:solidFill>
              </a:rPr>
              <a:t>Anne Boleyn</a:t>
            </a:r>
          </a:p>
        </p:txBody>
      </p:sp>
      <p:sp>
        <p:nvSpPr>
          <p:cNvPr id="4099" name="Rectangle 3"/>
          <p:cNvSpPr>
            <a:spLocks noGrp="1" noChangeArrowheads="1"/>
          </p:cNvSpPr>
          <p:nvPr>
            <p:ph type="subTitle" idx="1"/>
          </p:nvPr>
        </p:nvSpPr>
        <p:spPr>
          <a:xfrm>
            <a:off x="0" y="5026025"/>
            <a:ext cx="8928100" cy="908050"/>
          </a:xfrm>
        </p:spPr>
        <p:txBody>
          <a:bodyPr/>
          <a:lstStyle/>
          <a:p>
            <a:pPr eaLnBrk="1" hangingPunct="1"/>
            <a:r>
              <a:rPr lang="en-GB" altLang="en-US" sz="3600" b="1" dirty="0" smtClean="0">
                <a:solidFill>
                  <a:schemeClr val="tx1"/>
                </a:solidFill>
                <a:latin typeface="+mj-lt"/>
              </a:rPr>
              <a:t>1501/02 to 19</a:t>
            </a:r>
            <a:r>
              <a:rPr lang="en-GB" altLang="en-US" sz="3600" b="1" baseline="30000" dirty="0" smtClean="0">
                <a:solidFill>
                  <a:schemeClr val="tx1"/>
                </a:solidFill>
                <a:latin typeface="+mj-lt"/>
              </a:rPr>
              <a:t>th</a:t>
            </a:r>
            <a:r>
              <a:rPr lang="en-GB" altLang="en-US" sz="3600" b="1" dirty="0" smtClean="0">
                <a:solidFill>
                  <a:schemeClr val="tx1"/>
                </a:solidFill>
                <a:latin typeface="+mj-lt"/>
              </a:rPr>
              <a:t> May 1536</a:t>
            </a:r>
          </a:p>
        </p:txBody>
      </p:sp>
      <p:sp>
        <p:nvSpPr>
          <p:cNvPr id="7173" name="Text Box 5"/>
          <p:cNvSpPr txBox="1">
            <a:spLocks noChangeArrowheads="1"/>
          </p:cNvSpPr>
          <p:nvPr/>
        </p:nvSpPr>
        <p:spPr bwMode="auto">
          <a:xfrm>
            <a:off x="3924300" y="260350"/>
            <a:ext cx="4895850" cy="4765675"/>
          </a:xfrm>
          <a:prstGeom prst="rect">
            <a:avLst/>
          </a:prstGeom>
          <a:noFill/>
          <a:ln w="9525">
            <a:noFill/>
            <a:miter lim="800000"/>
            <a:headEnd/>
            <a:tailEnd/>
          </a:ln>
        </p:spPr>
        <p:txBody>
          <a:bodyPr>
            <a:spAutoFit/>
          </a:bodyPr>
          <a:lstStyle/>
          <a:p>
            <a:pPr>
              <a:spcBef>
                <a:spcPct val="50000"/>
              </a:spcBef>
              <a:buFontTx/>
              <a:buChar char="•"/>
            </a:pPr>
            <a:r>
              <a:rPr lang="en-GB" altLang="en-US" dirty="0"/>
              <a:t> We don’t know her date of birth, it is guessed to be 1501/02.</a:t>
            </a:r>
          </a:p>
          <a:p>
            <a:pPr>
              <a:spcBef>
                <a:spcPct val="50000"/>
              </a:spcBef>
              <a:buFontTx/>
              <a:buChar char="•"/>
            </a:pPr>
            <a:r>
              <a:rPr lang="en-GB" altLang="en-US" dirty="0"/>
              <a:t>She was a lady-in-waiting to Henry VIII sister in France.</a:t>
            </a:r>
          </a:p>
          <a:p>
            <a:pPr>
              <a:spcBef>
                <a:spcPct val="50000"/>
              </a:spcBef>
              <a:buFontTx/>
              <a:buChar char="•"/>
            </a:pPr>
            <a:r>
              <a:rPr lang="en-GB" altLang="en-US" dirty="0"/>
              <a:t>She apparently had an extra finger on her left hand.</a:t>
            </a:r>
          </a:p>
          <a:p>
            <a:pPr>
              <a:spcBef>
                <a:spcPct val="50000"/>
              </a:spcBef>
              <a:buFontTx/>
              <a:buChar char="•"/>
            </a:pPr>
            <a:r>
              <a:rPr lang="en-GB" altLang="en-US" dirty="0"/>
              <a:t>Aged about 31, she married King Henry VIII on January 25</a:t>
            </a:r>
            <a:r>
              <a:rPr lang="en-GB" altLang="en-US" baseline="30000" dirty="0"/>
              <a:t>th</a:t>
            </a:r>
            <a:r>
              <a:rPr lang="en-GB" altLang="en-US" dirty="0"/>
              <a:t> 1533 in Westminster Abbey.</a:t>
            </a:r>
          </a:p>
          <a:p>
            <a:pPr>
              <a:spcBef>
                <a:spcPct val="50000"/>
              </a:spcBef>
              <a:buFontTx/>
              <a:buChar char="•"/>
            </a:pPr>
            <a:r>
              <a:rPr lang="en-GB" altLang="en-US" dirty="0"/>
              <a:t>Aged about 31, she gave birth to Princess Elizabeth.</a:t>
            </a:r>
          </a:p>
          <a:p>
            <a:pPr>
              <a:spcBef>
                <a:spcPct val="50000"/>
              </a:spcBef>
              <a:buFontTx/>
              <a:buChar char="•"/>
            </a:pPr>
            <a:r>
              <a:rPr lang="en-GB" altLang="en-US" dirty="0"/>
              <a:t>Accused of witchcraft and treason she was sentenced to death by her own uncle.</a:t>
            </a:r>
          </a:p>
          <a:p>
            <a:pPr>
              <a:spcBef>
                <a:spcPct val="50000"/>
              </a:spcBef>
              <a:buFontTx/>
              <a:buChar char="•"/>
            </a:pPr>
            <a:r>
              <a:rPr lang="en-GB" altLang="en-US" dirty="0"/>
              <a:t>Died 19</a:t>
            </a:r>
            <a:r>
              <a:rPr lang="en-GB" altLang="en-US" baseline="30000" dirty="0"/>
              <a:t>th</a:t>
            </a:r>
            <a:r>
              <a:rPr lang="en-GB" altLang="en-US" dirty="0"/>
              <a:t> May 1536 in the Tower of London, she was beheaded, aged about 34.</a:t>
            </a:r>
          </a:p>
        </p:txBody>
      </p:sp>
      <p:pic>
        <p:nvPicPr>
          <p:cNvPr id="4101" name="Picture 7" descr="the most famous portrait of Anne Boleyn; at the NPG, London"/>
          <p:cNvPicPr>
            <a:picLocks noChangeAspect="1" noChangeArrowheads="1"/>
          </p:cNvPicPr>
          <p:nvPr/>
        </p:nvPicPr>
        <p:blipFill>
          <a:blip r:embed="rId3" cstate="print"/>
          <a:srcRect/>
          <a:stretch>
            <a:fillRect/>
          </a:stretch>
        </p:blipFill>
        <p:spPr bwMode="auto">
          <a:xfrm>
            <a:off x="250825" y="188913"/>
            <a:ext cx="3327400" cy="4319587"/>
          </a:xfrm>
          <a:prstGeom prst="rect">
            <a:avLst/>
          </a:prstGeom>
          <a:noFill/>
          <a:ln w="9525">
            <a:noFill/>
            <a:miter lim="800000"/>
            <a:headEnd/>
            <a:tailEnd/>
          </a:ln>
        </p:spPr>
      </p:pic>
    </p:spTree>
    <p:extLst>
      <p:ext uri="{BB962C8B-B14F-4D97-AF65-F5344CB8AC3E}">
        <p14:creationId xmlns:p14="http://schemas.microsoft.com/office/powerpoint/2010/main" xmlns="" val="453392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 calcmode="lin" valueType="num">
                                      <p:cBhvr additive="base">
                                        <p:cTn id="7" dur="500" fill="hold"/>
                                        <p:tgtEl>
                                          <p:spTgt spid="71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3">
                                            <p:txEl>
                                              <p:pRg st="1" end="1"/>
                                            </p:txEl>
                                          </p:spTgt>
                                        </p:tgtEl>
                                        <p:attrNameLst>
                                          <p:attrName>style.visibility</p:attrName>
                                        </p:attrNameLst>
                                      </p:cBhvr>
                                      <p:to>
                                        <p:strVal val="visible"/>
                                      </p:to>
                                    </p:set>
                                    <p:anim calcmode="lin" valueType="num">
                                      <p:cBhvr additive="base">
                                        <p:cTn id="13" dur="500" fill="hold"/>
                                        <p:tgtEl>
                                          <p:spTgt spid="71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73">
                                            <p:txEl>
                                              <p:pRg st="2" end="2"/>
                                            </p:txEl>
                                          </p:spTgt>
                                        </p:tgtEl>
                                        <p:attrNameLst>
                                          <p:attrName>style.visibility</p:attrName>
                                        </p:attrNameLst>
                                      </p:cBhvr>
                                      <p:to>
                                        <p:strVal val="visible"/>
                                      </p:to>
                                    </p:set>
                                    <p:anim calcmode="lin" valueType="num">
                                      <p:cBhvr additive="base">
                                        <p:cTn id="19" dur="500" fill="hold"/>
                                        <p:tgtEl>
                                          <p:spTgt spid="717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173">
                                            <p:txEl>
                                              <p:pRg st="3" end="3"/>
                                            </p:txEl>
                                          </p:spTgt>
                                        </p:tgtEl>
                                        <p:attrNameLst>
                                          <p:attrName>style.visibility</p:attrName>
                                        </p:attrNameLst>
                                      </p:cBhvr>
                                      <p:to>
                                        <p:strVal val="visible"/>
                                      </p:to>
                                    </p:set>
                                    <p:anim calcmode="lin" valueType="num">
                                      <p:cBhvr additive="base">
                                        <p:cTn id="25" dur="500" fill="hold"/>
                                        <p:tgtEl>
                                          <p:spTgt spid="717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173">
                                            <p:txEl>
                                              <p:pRg st="4" end="4"/>
                                            </p:txEl>
                                          </p:spTgt>
                                        </p:tgtEl>
                                        <p:attrNameLst>
                                          <p:attrName>style.visibility</p:attrName>
                                        </p:attrNameLst>
                                      </p:cBhvr>
                                      <p:to>
                                        <p:strVal val="visible"/>
                                      </p:to>
                                    </p:set>
                                    <p:anim calcmode="lin" valueType="num">
                                      <p:cBhvr additive="base">
                                        <p:cTn id="31" dur="500" fill="hold"/>
                                        <p:tgtEl>
                                          <p:spTgt spid="717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173">
                                            <p:txEl>
                                              <p:pRg st="5" end="5"/>
                                            </p:txEl>
                                          </p:spTgt>
                                        </p:tgtEl>
                                        <p:attrNameLst>
                                          <p:attrName>style.visibility</p:attrName>
                                        </p:attrNameLst>
                                      </p:cBhvr>
                                      <p:to>
                                        <p:strVal val="visible"/>
                                      </p:to>
                                    </p:set>
                                    <p:anim calcmode="lin" valueType="num">
                                      <p:cBhvr additive="base">
                                        <p:cTn id="37" dur="500" fill="hold"/>
                                        <p:tgtEl>
                                          <p:spTgt spid="717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7173">
                                            <p:txEl>
                                              <p:pRg st="6" end="6"/>
                                            </p:txEl>
                                          </p:spTgt>
                                        </p:tgtEl>
                                        <p:attrNameLst>
                                          <p:attrName>style.visibility</p:attrName>
                                        </p:attrNameLst>
                                      </p:cBhvr>
                                      <p:to>
                                        <p:strVal val="visible"/>
                                      </p:to>
                                    </p:set>
                                    <p:anim calcmode="lin" valueType="num">
                                      <p:cBhvr additive="base">
                                        <p:cTn id="43" dur="500" fill="hold"/>
                                        <p:tgtEl>
                                          <p:spTgt spid="717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4476750"/>
            <a:ext cx="9144000" cy="2763838"/>
          </a:xfrm>
        </p:spPr>
        <p:txBody>
          <a:bodyPr/>
          <a:lstStyle/>
          <a:p>
            <a:pPr eaLnBrk="1" hangingPunct="1"/>
            <a:r>
              <a:rPr lang="en-GB" altLang="en-US" sz="6600" b="1" dirty="0" smtClean="0">
                <a:solidFill>
                  <a:schemeClr val="tx1"/>
                </a:solidFill>
              </a:rPr>
              <a:t>Jane Seymour</a:t>
            </a:r>
          </a:p>
        </p:txBody>
      </p:sp>
      <p:sp>
        <p:nvSpPr>
          <p:cNvPr id="5123" name="Rectangle 3"/>
          <p:cNvSpPr>
            <a:spLocks noGrp="1" noChangeArrowheads="1"/>
          </p:cNvSpPr>
          <p:nvPr>
            <p:ph type="subTitle" idx="1"/>
          </p:nvPr>
        </p:nvSpPr>
        <p:spPr>
          <a:xfrm>
            <a:off x="0" y="5029200"/>
            <a:ext cx="8928100" cy="908050"/>
          </a:xfrm>
        </p:spPr>
        <p:txBody>
          <a:bodyPr/>
          <a:lstStyle/>
          <a:p>
            <a:pPr eaLnBrk="1" hangingPunct="1"/>
            <a:r>
              <a:rPr lang="en-GB" altLang="en-US" sz="3600" b="1" dirty="0" smtClean="0">
                <a:solidFill>
                  <a:schemeClr val="tx1"/>
                </a:solidFill>
                <a:latin typeface="+mj-lt"/>
              </a:rPr>
              <a:t>1504-09 to 24</a:t>
            </a:r>
            <a:r>
              <a:rPr lang="en-GB" altLang="en-US" sz="3600" b="1" baseline="30000" dirty="0" smtClean="0">
                <a:solidFill>
                  <a:schemeClr val="tx1"/>
                </a:solidFill>
                <a:latin typeface="+mj-lt"/>
              </a:rPr>
              <a:t>th</a:t>
            </a:r>
            <a:r>
              <a:rPr lang="en-GB" altLang="en-US" sz="3600" b="1" dirty="0" smtClean="0">
                <a:solidFill>
                  <a:schemeClr val="tx1"/>
                </a:solidFill>
                <a:latin typeface="+mj-lt"/>
              </a:rPr>
              <a:t> October 1537</a:t>
            </a:r>
          </a:p>
        </p:txBody>
      </p:sp>
      <p:sp>
        <p:nvSpPr>
          <p:cNvPr id="8197" name="Text Box 5"/>
          <p:cNvSpPr txBox="1">
            <a:spLocks noChangeArrowheads="1"/>
          </p:cNvSpPr>
          <p:nvPr/>
        </p:nvSpPr>
        <p:spPr bwMode="auto">
          <a:xfrm>
            <a:off x="3924300" y="260350"/>
            <a:ext cx="4895850" cy="4216400"/>
          </a:xfrm>
          <a:prstGeom prst="rect">
            <a:avLst/>
          </a:prstGeom>
          <a:noFill/>
          <a:ln w="9525">
            <a:noFill/>
            <a:miter lim="800000"/>
            <a:headEnd/>
            <a:tailEnd/>
          </a:ln>
        </p:spPr>
        <p:txBody>
          <a:bodyPr>
            <a:spAutoFit/>
          </a:bodyPr>
          <a:lstStyle/>
          <a:p>
            <a:pPr>
              <a:spcBef>
                <a:spcPct val="50000"/>
              </a:spcBef>
              <a:buFontTx/>
              <a:buChar char="•"/>
            </a:pPr>
            <a:r>
              <a:rPr lang="en-GB" altLang="en-US" dirty="0"/>
              <a:t>We don’t know her date of birth, it is guessed to be between 1504-09.</a:t>
            </a:r>
          </a:p>
          <a:p>
            <a:pPr>
              <a:spcBef>
                <a:spcPct val="50000"/>
              </a:spcBef>
              <a:buFontTx/>
              <a:buChar char="•"/>
            </a:pPr>
            <a:r>
              <a:rPr lang="en-GB" altLang="en-US" dirty="0"/>
              <a:t>She was Lady-in-waiting to Anne Boleyn .</a:t>
            </a:r>
          </a:p>
          <a:p>
            <a:pPr>
              <a:spcBef>
                <a:spcPct val="50000"/>
              </a:spcBef>
              <a:buFontTx/>
              <a:buChar char="•"/>
            </a:pPr>
            <a:r>
              <a:rPr lang="en-GB" altLang="en-US" dirty="0"/>
              <a:t>Aged between 27-32, she married King Henry VIII on 20th May 1536 in York Place.</a:t>
            </a:r>
          </a:p>
          <a:p>
            <a:pPr>
              <a:spcBef>
                <a:spcPct val="50000"/>
              </a:spcBef>
              <a:buFontTx/>
              <a:buChar char="•"/>
            </a:pPr>
            <a:r>
              <a:rPr lang="en-GB" altLang="en-US" dirty="0"/>
              <a:t>It is said that she was the favourite wife of Henry VIII.</a:t>
            </a:r>
          </a:p>
          <a:p>
            <a:pPr>
              <a:spcBef>
                <a:spcPct val="50000"/>
              </a:spcBef>
              <a:buFontTx/>
              <a:buChar char="•"/>
            </a:pPr>
            <a:r>
              <a:rPr lang="en-GB" altLang="en-US" dirty="0"/>
              <a:t>On 12</a:t>
            </a:r>
            <a:r>
              <a:rPr lang="en-GB" altLang="en-US" baseline="30000" dirty="0"/>
              <a:t>th</a:t>
            </a:r>
            <a:r>
              <a:rPr lang="en-GB" altLang="en-US" dirty="0"/>
              <a:t> October 1537 she gave birth to Prince Edward.</a:t>
            </a:r>
          </a:p>
          <a:p>
            <a:pPr>
              <a:spcBef>
                <a:spcPct val="50000"/>
              </a:spcBef>
              <a:buFontTx/>
              <a:buChar char="•"/>
            </a:pPr>
            <a:r>
              <a:rPr lang="en-GB" altLang="en-US" dirty="0"/>
              <a:t>Jane grew sick after giving birth.</a:t>
            </a:r>
          </a:p>
          <a:p>
            <a:pPr>
              <a:spcBef>
                <a:spcPct val="50000"/>
              </a:spcBef>
              <a:buFontTx/>
              <a:buChar char="•"/>
            </a:pPr>
            <a:r>
              <a:rPr lang="en-GB" altLang="en-US" dirty="0"/>
              <a:t>She died on 24</a:t>
            </a:r>
            <a:r>
              <a:rPr lang="en-GB" altLang="en-US" baseline="30000" dirty="0"/>
              <a:t>th</a:t>
            </a:r>
            <a:r>
              <a:rPr lang="en-GB" altLang="en-US" dirty="0"/>
              <a:t> October 1537, aged between 28-33.</a:t>
            </a:r>
          </a:p>
        </p:txBody>
      </p:sp>
      <p:pic>
        <p:nvPicPr>
          <p:cNvPr id="5125" name="Picture 10" descr="portrait of Jane Seymour by an unknown artist"/>
          <p:cNvPicPr>
            <a:picLocks noChangeAspect="1" noChangeArrowheads="1"/>
          </p:cNvPicPr>
          <p:nvPr/>
        </p:nvPicPr>
        <p:blipFill>
          <a:blip r:embed="rId3" cstate="print"/>
          <a:srcRect/>
          <a:stretch>
            <a:fillRect/>
          </a:stretch>
        </p:blipFill>
        <p:spPr bwMode="auto">
          <a:xfrm>
            <a:off x="250825" y="115888"/>
            <a:ext cx="3136900" cy="4824412"/>
          </a:xfrm>
          <a:prstGeom prst="rect">
            <a:avLst/>
          </a:prstGeom>
          <a:noFill/>
          <a:ln w="9525">
            <a:noFill/>
            <a:miter lim="800000"/>
            <a:headEnd/>
            <a:tailEnd/>
          </a:ln>
        </p:spPr>
      </p:pic>
    </p:spTree>
    <p:extLst>
      <p:ext uri="{BB962C8B-B14F-4D97-AF65-F5344CB8AC3E}">
        <p14:creationId xmlns:p14="http://schemas.microsoft.com/office/powerpoint/2010/main" xmlns="" val="4232630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 calcmode="lin" valueType="num">
                                      <p:cBhvr additive="base">
                                        <p:cTn id="13" dur="500" fill="hold"/>
                                        <p:tgtEl>
                                          <p:spTgt spid="819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7">
                                            <p:txEl>
                                              <p:pRg st="2" end="2"/>
                                            </p:txEl>
                                          </p:spTgt>
                                        </p:tgtEl>
                                        <p:attrNameLst>
                                          <p:attrName>style.visibility</p:attrName>
                                        </p:attrNameLst>
                                      </p:cBhvr>
                                      <p:to>
                                        <p:strVal val="visible"/>
                                      </p:to>
                                    </p:set>
                                    <p:anim calcmode="lin" valueType="num">
                                      <p:cBhvr additive="base">
                                        <p:cTn id="19" dur="500" fill="hold"/>
                                        <p:tgtEl>
                                          <p:spTgt spid="819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7">
                                            <p:txEl>
                                              <p:pRg st="3" end="3"/>
                                            </p:txEl>
                                          </p:spTgt>
                                        </p:tgtEl>
                                        <p:attrNameLst>
                                          <p:attrName>style.visibility</p:attrName>
                                        </p:attrNameLst>
                                      </p:cBhvr>
                                      <p:to>
                                        <p:strVal val="visible"/>
                                      </p:to>
                                    </p:set>
                                    <p:anim calcmode="lin" valueType="num">
                                      <p:cBhvr additive="base">
                                        <p:cTn id="25" dur="500" fill="hold"/>
                                        <p:tgtEl>
                                          <p:spTgt spid="819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197">
                                            <p:txEl>
                                              <p:pRg st="4" end="4"/>
                                            </p:txEl>
                                          </p:spTgt>
                                        </p:tgtEl>
                                        <p:attrNameLst>
                                          <p:attrName>style.visibility</p:attrName>
                                        </p:attrNameLst>
                                      </p:cBhvr>
                                      <p:to>
                                        <p:strVal val="visible"/>
                                      </p:to>
                                    </p:set>
                                    <p:anim calcmode="lin" valueType="num">
                                      <p:cBhvr additive="base">
                                        <p:cTn id="31" dur="500" fill="hold"/>
                                        <p:tgtEl>
                                          <p:spTgt spid="819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197">
                                            <p:txEl>
                                              <p:pRg st="5" end="5"/>
                                            </p:txEl>
                                          </p:spTgt>
                                        </p:tgtEl>
                                        <p:attrNameLst>
                                          <p:attrName>style.visibility</p:attrName>
                                        </p:attrNameLst>
                                      </p:cBhvr>
                                      <p:to>
                                        <p:strVal val="visible"/>
                                      </p:to>
                                    </p:set>
                                    <p:anim calcmode="lin" valueType="num">
                                      <p:cBhvr additive="base">
                                        <p:cTn id="37" dur="500" fill="hold"/>
                                        <p:tgtEl>
                                          <p:spTgt spid="819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197">
                                            <p:txEl>
                                              <p:pRg st="6" end="6"/>
                                            </p:txEl>
                                          </p:spTgt>
                                        </p:tgtEl>
                                        <p:attrNameLst>
                                          <p:attrName>style.visibility</p:attrName>
                                        </p:attrNameLst>
                                      </p:cBhvr>
                                      <p:to>
                                        <p:strVal val="visible"/>
                                      </p:to>
                                    </p:set>
                                    <p:anim calcmode="lin" valueType="num">
                                      <p:cBhvr additive="base">
                                        <p:cTn id="43" dur="500" fill="hold"/>
                                        <p:tgtEl>
                                          <p:spTgt spid="819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3855" y="4572000"/>
            <a:ext cx="9144000" cy="2763838"/>
          </a:xfrm>
        </p:spPr>
        <p:txBody>
          <a:bodyPr/>
          <a:lstStyle/>
          <a:p>
            <a:pPr eaLnBrk="1" hangingPunct="1"/>
            <a:r>
              <a:rPr lang="en-GB" altLang="en-US" sz="6600" b="1" dirty="0" smtClean="0">
                <a:solidFill>
                  <a:schemeClr val="tx1"/>
                </a:solidFill>
              </a:rPr>
              <a:t>Anne of Cleves</a:t>
            </a:r>
          </a:p>
        </p:txBody>
      </p:sp>
      <p:sp>
        <p:nvSpPr>
          <p:cNvPr id="8195" name="Rectangle 3"/>
          <p:cNvSpPr>
            <a:spLocks noGrp="1" noChangeArrowheads="1"/>
          </p:cNvSpPr>
          <p:nvPr>
            <p:ph type="subTitle" idx="1"/>
          </p:nvPr>
        </p:nvSpPr>
        <p:spPr>
          <a:xfrm>
            <a:off x="0" y="5105400"/>
            <a:ext cx="8928100" cy="908050"/>
          </a:xfrm>
        </p:spPr>
        <p:txBody>
          <a:bodyPr/>
          <a:lstStyle/>
          <a:p>
            <a:pPr eaLnBrk="1" hangingPunct="1"/>
            <a:r>
              <a:rPr lang="en-GB" altLang="en-US" sz="3600" b="1" dirty="0" smtClean="0">
                <a:solidFill>
                  <a:schemeClr val="tx1"/>
                </a:solidFill>
                <a:latin typeface="+mj-lt"/>
              </a:rPr>
              <a:t>1516 to 1557</a:t>
            </a:r>
          </a:p>
        </p:txBody>
      </p:sp>
      <p:sp>
        <p:nvSpPr>
          <p:cNvPr id="11268" name="Text Box 4"/>
          <p:cNvSpPr txBox="1">
            <a:spLocks noChangeArrowheads="1"/>
          </p:cNvSpPr>
          <p:nvPr/>
        </p:nvSpPr>
        <p:spPr bwMode="auto">
          <a:xfrm>
            <a:off x="3924300" y="260350"/>
            <a:ext cx="4895850" cy="4078288"/>
          </a:xfrm>
          <a:prstGeom prst="rect">
            <a:avLst/>
          </a:prstGeom>
          <a:noFill/>
          <a:ln w="9525">
            <a:noFill/>
            <a:miter lim="800000"/>
            <a:headEnd/>
            <a:tailEnd/>
          </a:ln>
        </p:spPr>
        <p:txBody>
          <a:bodyPr>
            <a:spAutoFit/>
          </a:bodyPr>
          <a:lstStyle/>
          <a:p>
            <a:pPr>
              <a:spcBef>
                <a:spcPct val="50000"/>
              </a:spcBef>
              <a:buFontTx/>
              <a:buChar char="•"/>
            </a:pPr>
            <a:r>
              <a:rPr lang="en-GB" altLang="en-US" dirty="0"/>
              <a:t>Born in Dusseldorf (Germany) in 1516.</a:t>
            </a:r>
          </a:p>
          <a:p>
            <a:pPr>
              <a:spcBef>
                <a:spcPct val="50000"/>
              </a:spcBef>
              <a:buFontTx/>
              <a:buChar char="•"/>
            </a:pPr>
            <a:r>
              <a:rPr lang="en-GB" altLang="en-US" dirty="0"/>
              <a:t>Holbein, a famous artist from the era, was commissioned to paint her portrait for Henry VIII before he met her.</a:t>
            </a:r>
          </a:p>
          <a:p>
            <a:pPr>
              <a:spcBef>
                <a:spcPct val="50000"/>
              </a:spcBef>
              <a:buFontTx/>
              <a:buChar char="•"/>
            </a:pPr>
            <a:r>
              <a:rPr lang="en-GB" altLang="en-US" dirty="0"/>
              <a:t>Age 24, married King Henry VIII on January 6</a:t>
            </a:r>
            <a:r>
              <a:rPr lang="en-GB" altLang="en-US" baseline="30000" dirty="0"/>
              <a:t>th</a:t>
            </a:r>
            <a:r>
              <a:rPr lang="en-GB" altLang="en-US" dirty="0"/>
              <a:t> 1540 in </a:t>
            </a:r>
            <a:r>
              <a:rPr lang="en-GB" altLang="en-US" dirty="0" err="1"/>
              <a:t>Greyfriars</a:t>
            </a:r>
            <a:r>
              <a:rPr lang="en-GB" altLang="en-US" dirty="0"/>
              <a:t> Church, Greenwich.</a:t>
            </a:r>
          </a:p>
          <a:p>
            <a:pPr>
              <a:spcBef>
                <a:spcPct val="50000"/>
              </a:spcBef>
              <a:buFontTx/>
              <a:buChar char="•"/>
            </a:pPr>
            <a:r>
              <a:rPr lang="en-GB" altLang="en-US" dirty="0"/>
              <a:t>4 months later she allowed King Henry VIII to have the marriage annulled.</a:t>
            </a:r>
          </a:p>
          <a:p>
            <a:pPr>
              <a:spcBef>
                <a:spcPct val="50000"/>
              </a:spcBef>
              <a:buFontTx/>
              <a:buChar char="•"/>
            </a:pPr>
            <a:r>
              <a:rPr lang="en-GB" altLang="en-US" dirty="0"/>
              <a:t>Henry ensured she was well taken care of and she lived a happy independent life with many homes in England.</a:t>
            </a:r>
          </a:p>
          <a:p>
            <a:pPr>
              <a:spcBef>
                <a:spcPct val="50000"/>
              </a:spcBef>
              <a:buFontTx/>
              <a:buChar char="•"/>
            </a:pPr>
            <a:r>
              <a:rPr lang="en-GB" altLang="en-US" dirty="0"/>
              <a:t>Died 1557 of illness aged 41.</a:t>
            </a:r>
          </a:p>
        </p:txBody>
      </p:sp>
      <p:pic>
        <p:nvPicPr>
          <p:cNvPr id="8197" name="Picture 5" descr="Holbein's betrothal portrait of Anne of Cleves"/>
          <p:cNvPicPr>
            <a:picLocks noChangeAspect="1" noChangeArrowheads="1"/>
          </p:cNvPicPr>
          <p:nvPr/>
        </p:nvPicPr>
        <p:blipFill>
          <a:blip r:embed="rId3" cstate="print"/>
          <a:srcRect/>
          <a:stretch>
            <a:fillRect/>
          </a:stretch>
        </p:blipFill>
        <p:spPr bwMode="auto">
          <a:xfrm>
            <a:off x="179388" y="188913"/>
            <a:ext cx="3175000" cy="4679950"/>
          </a:xfrm>
          <a:prstGeom prst="rect">
            <a:avLst/>
          </a:prstGeom>
          <a:noFill/>
          <a:ln w="9525">
            <a:noFill/>
            <a:miter lim="800000"/>
            <a:headEnd/>
            <a:tailEnd/>
          </a:ln>
        </p:spPr>
      </p:pic>
    </p:spTree>
    <p:extLst>
      <p:ext uri="{BB962C8B-B14F-4D97-AF65-F5344CB8AC3E}">
        <p14:creationId xmlns:p14="http://schemas.microsoft.com/office/powerpoint/2010/main" xmlns="" val="743871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 calcmode="lin" valueType="num">
                                      <p:cBhvr additive="base">
                                        <p:cTn id="7" dur="500" fill="hold"/>
                                        <p:tgtEl>
                                          <p:spTgt spid="112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8">
                                            <p:txEl>
                                              <p:pRg st="1" end="1"/>
                                            </p:txEl>
                                          </p:spTgt>
                                        </p:tgtEl>
                                        <p:attrNameLst>
                                          <p:attrName>style.visibility</p:attrName>
                                        </p:attrNameLst>
                                      </p:cBhvr>
                                      <p:to>
                                        <p:strVal val="visible"/>
                                      </p:to>
                                    </p:set>
                                    <p:anim calcmode="lin" valueType="num">
                                      <p:cBhvr additive="base">
                                        <p:cTn id="13" dur="500" fill="hold"/>
                                        <p:tgtEl>
                                          <p:spTgt spid="1126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8">
                                            <p:txEl>
                                              <p:pRg st="2" end="2"/>
                                            </p:txEl>
                                          </p:spTgt>
                                        </p:tgtEl>
                                        <p:attrNameLst>
                                          <p:attrName>style.visibility</p:attrName>
                                        </p:attrNameLst>
                                      </p:cBhvr>
                                      <p:to>
                                        <p:strVal val="visible"/>
                                      </p:to>
                                    </p:set>
                                    <p:anim calcmode="lin" valueType="num">
                                      <p:cBhvr additive="base">
                                        <p:cTn id="19" dur="500" fill="hold"/>
                                        <p:tgtEl>
                                          <p:spTgt spid="1126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8">
                                            <p:txEl>
                                              <p:pRg st="3" end="3"/>
                                            </p:txEl>
                                          </p:spTgt>
                                        </p:tgtEl>
                                        <p:attrNameLst>
                                          <p:attrName>style.visibility</p:attrName>
                                        </p:attrNameLst>
                                      </p:cBhvr>
                                      <p:to>
                                        <p:strVal val="visible"/>
                                      </p:to>
                                    </p:set>
                                    <p:anim calcmode="lin" valueType="num">
                                      <p:cBhvr additive="base">
                                        <p:cTn id="25" dur="500" fill="hold"/>
                                        <p:tgtEl>
                                          <p:spTgt spid="1126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268">
                                            <p:txEl>
                                              <p:pRg st="4" end="4"/>
                                            </p:txEl>
                                          </p:spTgt>
                                        </p:tgtEl>
                                        <p:attrNameLst>
                                          <p:attrName>style.visibility</p:attrName>
                                        </p:attrNameLst>
                                      </p:cBhvr>
                                      <p:to>
                                        <p:strVal val="visible"/>
                                      </p:to>
                                    </p:set>
                                    <p:anim calcmode="lin" valueType="num">
                                      <p:cBhvr additive="base">
                                        <p:cTn id="31" dur="500" fill="hold"/>
                                        <p:tgtEl>
                                          <p:spTgt spid="1126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268">
                                            <p:txEl>
                                              <p:pRg st="5" end="5"/>
                                            </p:txEl>
                                          </p:spTgt>
                                        </p:tgtEl>
                                        <p:attrNameLst>
                                          <p:attrName>style.visibility</p:attrName>
                                        </p:attrNameLst>
                                      </p:cBhvr>
                                      <p:to>
                                        <p:strVal val="visible"/>
                                      </p:to>
                                    </p:set>
                                    <p:anim calcmode="lin" valueType="num">
                                      <p:cBhvr additive="base">
                                        <p:cTn id="37" dur="500" fill="hold"/>
                                        <p:tgtEl>
                                          <p:spTgt spid="1126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0" y="4419600"/>
            <a:ext cx="9144000" cy="2763838"/>
          </a:xfrm>
        </p:spPr>
        <p:txBody>
          <a:bodyPr/>
          <a:lstStyle/>
          <a:p>
            <a:pPr eaLnBrk="1" hangingPunct="1"/>
            <a:r>
              <a:rPr lang="en-GB" altLang="en-US" sz="6600" b="1" dirty="0" smtClean="0">
                <a:solidFill>
                  <a:schemeClr val="tx1"/>
                </a:solidFill>
              </a:rPr>
              <a:t>Kathryn Howard</a:t>
            </a:r>
          </a:p>
        </p:txBody>
      </p:sp>
      <p:sp>
        <p:nvSpPr>
          <p:cNvPr id="9219" name="Rectangle 3"/>
          <p:cNvSpPr>
            <a:spLocks noGrp="1" noChangeArrowheads="1"/>
          </p:cNvSpPr>
          <p:nvPr>
            <p:ph type="subTitle" idx="1"/>
          </p:nvPr>
        </p:nvSpPr>
        <p:spPr>
          <a:xfrm>
            <a:off x="0" y="4572000"/>
            <a:ext cx="8928100" cy="908050"/>
          </a:xfrm>
        </p:spPr>
        <p:txBody>
          <a:bodyPr/>
          <a:lstStyle/>
          <a:p>
            <a:pPr eaLnBrk="1" hangingPunct="1"/>
            <a:r>
              <a:rPr lang="en-GB" altLang="en-US" sz="3600" b="1" dirty="0" smtClean="0">
                <a:solidFill>
                  <a:schemeClr val="tx1"/>
                </a:solidFill>
                <a:latin typeface="+mj-lt"/>
              </a:rPr>
              <a:t> 1521 to 13</a:t>
            </a:r>
            <a:r>
              <a:rPr lang="en-GB" altLang="en-US" sz="3600" b="1" baseline="30000" dirty="0" smtClean="0">
                <a:solidFill>
                  <a:schemeClr val="tx1"/>
                </a:solidFill>
                <a:latin typeface="+mj-lt"/>
              </a:rPr>
              <a:t>th</a:t>
            </a:r>
            <a:r>
              <a:rPr lang="en-GB" altLang="en-US" sz="3600" b="1" dirty="0" smtClean="0">
                <a:solidFill>
                  <a:schemeClr val="tx1"/>
                </a:solidFill>
                <a:latin typeface="+mj-lt"/>
              </a:rPr>
              <a:t> February 1542</a:t>
            </a:r>
          </a:p>
        </p:txBody>
      </p:sp>
      <p:sp>
        <p:nvSpPr>
          <p:cNvPr id="12292" name="Text Box 4"/>
          <p:cNvSpPr txBox="1">
            <a:spLocks noChangeArrowheads="1"/>
          </p:cNvSpPr>
          <p:nvPr/>
        </p:nvSpPr>
        <p:spPr bwMode="auto">
          <a:xfrm>
            <a:off x="3924300" y="260350"/>
            <a:ext cx="4895850" cy="3831818"/>
          </a:xfrm>
          <a:prstGeom prst="rect">
            <a:avLst/>
          </a:prstGeom>
          <a:noFill/>
          <a:ln w="9525">
            <a:noFill/>
            <a:miter lim="800000"/>
            <a:headEnd/>
            <a:tailEnd/>
          </a:ln>
        </p:spPr>
        <p:txBody>
          <a:bodyPr>
            <a:spAutoFit/>
          </a:bodyPr>
          <a:lstStyle/>
          <a:p>
            <a:pPr>
              <a:spcBef>
                <a:spcPct val="50000"/>
              </a:spcBef>
              <a:buFontTx/>
              <a:buChar char="•"/>
            </a:pPr>
            <a:r>
              <a:rPr lang="en-GB" altLang="en-US" dirty="0">
                <a:solidFill>
                  <a:srgbClr val="FFCC00"/>
                </a:solidFill>
              </a:rPr>
              <a:t> </a:t>
            </a:r>
            <a:r>
              <a:rPr lang="en-GB" altLang="en-US" dirty="0"/>
              <a:t>We don’t know her date of birth, it is guessed to be 1521.</a:t>
            </a:r>
          </a:p>
          <a:p>
            <a:pPr>
              <a:spcBef>
                <a:spcPct val="50000"/>
              </a:spcBef>
              <a:buFontTx/>
              <a:buChar char="•"/>
            </a:pPr>
            <a:r>
              <a:rPr lang="en-GB" altLang="en-US" dirty="0"/>
              <a:t>She was a lady-in-waiting to Anne of Cleves and the cousin of the ill fated Anne Boleyn.</a:t>
            </a:r>
          </a:p>
          <a:p>
            <a:pPr>
              <a:spcBef>
                <a:spcPct val="50000"/>
              </a:spcBef>
              <a:buFontTx/>
              <a:buChar char="•"/>
            </a:pPr>
            <a:r>
              <a:rPr lang="en-GB" altLang="en-US" dirty="0"/>
              <a:t>Henry called her his ‘Rose without a Thorn’.</a:t>
            </a:r>
          </a:p>
          <a:p>
            <a:pPr>
              <a:spcBef>
                <a:spcPct val="50000"/>
              </a:spcBef>
              <a:buFontTx/>
              <a:buChar char="•"/>
            </a:pPr>
            <a:r>
              <a:rPr lang="en-GB" altLang="en-US" dirty="0"/>
              <a:t>Aged about 19, she married King Henry VIII on July 28</a:t>
            </a:r>
            <a:r>
              <a:rPr lang="en-GB" altLang="en-US" baseline="30000" dirty="0"/>
              <a:t>th</a:t>
            </a:r>
            <a:r>
              <a:rPr lang="en-GB" altLang="en-US" dirty="0"/>
              <a:t> 1540 in </a:t>
            </a:r>
            <a:r>
              <a:rPr lang="en-GB" altLang="en-US" dirty="0" err="1"/>
              <a:t>Oatlands</a:t>
            </a:r>
            <a:r>
              <a:rPr lang="en-GB" altLang="en-US" dirty="0"/>
              <a:t> Palace, Surrey.</a:t>
            </a:r>
          </a:p>
          <a:p>
            <a:pPr>
              <a:spcBef>
                <a:spcPct val="50000"/>
              </a:spcBef>
              <a:buFontTx/>
              <a:buChar char="•"/>
            </a:pPr>
            <a:r>
              <a:rPr lang="en-GB" altLang="en-US" dirty="0"/>
              <a:t>Accused of adultery she was sentenced to death.</a:t>
            </a:r>
          </a:p>
          <a:p>
            <a:pPr>
              <a:spcBef>
                <a:spcPct val="50000"/>
              </a:spcBef>
              <a:buFontTx/>
              <a:buChar char="•"/>
            </a:pPr>
            <a:r>
              <a:rPr lang="en-GB" altLang="en-US" dirty="0"/>
              <a:t>Died 13</a:t>
            </a:r>
            <a:r>
              <a:rPr lang="en-GB" altLang="en-US" baseline="30000" dirty="0"/>
              <a:t>th</a:t>
            </a:r>
            <a:r>
              <a:rPr lang="en-GB" altLang="en-US" dirty="0"/>
              <a:t> February 1542 (6 years after her cousin) in the Tower of London, she was beheaded, aged about 20.</a:t>
            </a:r>
          </a:p>
        </p:txBody>
      </p:sp>
      <p:pic>
        <p:nvPicPr>
          <p:cNvPr id="9221" name="Picture 5" descr="portrait of Catherine Howard by Holbein, on the back of a playing-card"/>
          <p:cNvPicPr>
            <a:picLocks noChangeAspect="1" noChangeArrowheads="1"/>
          </p:cNvPicPr>
          <p:nvPr/>
        </p:nvPicPr>
        <p:blipFill>
          <a:blip r:embed="rId3" cstate="print"/>
          <a:srcRect/>
          <a:stretch>
            <a:fillRect/>
          </a:stretch>
        </p:blipFill>
        <p:spPr bwMode="auto">
          <a:xfrm>
            <a:off x="179388" y="549275"/>
            <a:ext cx="3571875" cy="3600450"/>
          </a:xfrm>
          <a:prstGeom prst="rect">
            <a:avLst/>
          </a:prstGeom>
          <a:noFill/>
          <a:ln w="9525">
            <a:noFill/>
            <a:miter lim="800000"/>
            <a:headEnd/>
            <a:tailEnd/>
          </a:ln>
        </p:spPr>
      </p:pic>
    </p:spTree>
    <p:extLst>
      <p:ext uri="{BB962C8B-B14F-4D97-AF65-F5344CB8AC3E}">
        <p14:creationId xmlns:p14="http://schemas.microsoft.com/office/powerpoint/2010/main" xmlns="" val="4169669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 calcmode="lin" valueType="num">
                                      <p:cBhvr additive="base">
                                        <p:cTn id="13"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 calcmode="lin" valueType="num">
                                      <p:cBhvr additive="base">
                                        <p:cTn id="19"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3" end="3"/>
                                            </p:txEl>
                                          </p:spTgt>
                                        </p:tgtEl>
                                        <p:attrNameLst>
                                          <p:attrName>style.visibility</p:attrName>
                                        </p:attrNameLst>
                                      </p:cBhvr>
                                      <p:to>
                                        <p:strVal val="visible"/>
                                      </p:to>
                                    </p:set>
                                    <p:anim calcmode="lin" valueType="num">
                                      <p:cBhvr additive="base">
                                        <p:cTn id="25"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2">
                                            <p:txEl>
                                              <p:pRg st="4" end="4"/>
                                            </p:txEl>
                                          </p:spTgt>
                                        </p:tgtEl>
                                        <p:attrNameLst>
                                          <p:attrName>style.visibility</p:attrName>
                                        </p:attrNameLst>
                                      </p:cBhvr>
                                      <p:to>
                                        <p:strVal val="visible"/>
                                      </p:to>
                                    </p:set>
                                    <p:anim calcmode="lin" valueType="num">
                                      <p:cBhvr additive="base">
                                        <p:cTn id="31"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292">
                                            <p:txEl>
                                              <p:pRg st="5" end="5"/>
                                            </p:txEl>
                                          </p:spTgt>
                                        </p:tgtEl>
                                        <p:attrNameLst>
                                          <p:attrName>style.visibility</p:attrName>
                                        </p:attrNameLst>
                                      </p:cBhvr>
                                      <p:to>
                                        <p:strVal val="visible"/>
                                      </p:to>
                                    </p:set>
                                    <p:anim calcmode="lin" valueType="num">
                                      <p:cBhvr additive="base">
                                        <p:cTn id="37"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38100" y="4495800"/>
            <a:ext cx="9144000" cy="2763838"/>
          </a:xfrm>
        </p:spPr>
        <p:txBody>
          <a:bodyPr/>
          <a:lstStyle/>
          <a:p>
            <a:pPr eaLnBrk="1" hangingPunct="1"/>
            <a:r>
              <a:rPr lang="en-GB" altLang="en-US" sz="6600" b="1" dirty="0" smtClean="0">
                <a:solidFill>
                  <a:schemeClr val="tx1"/>
                </a:solidFill>
              </a:rPr>
              <a:t>Katharine Parr</a:t>
            </a:r>
          </a:p>
        </p:txBody>
      </p:sp>
      <p:sp>
        <p:nvSpPr>
          <p:cNvPr id="10243" name="Rectangle 3"/>
          <p:cNvSpPr>
            <a:spLocks noGrp="1" noChangeArrowheads="1"/>
          </p:cNvSpPr>
          <p:nvPr>
            <p:ph type="subTitle" idx="1"/>
          </p:nvPr>
        </p:nvSpPr>
        <p:spPr>
          <a:xfrm>
            <a:off x="0" y="4876800"/>
            <a:ext cx="8928100" cy="908050"/>
          </a:xfrm>
        </p:spPr>
        <p:txBody>
          <a:bodyPr/>
          <a:lstStyle/>
          <a:p>
            <a:pPr eaLnBrk="1" hangingPunct="1"/>
            <a:r>
              <a:rPr lang="en-GB" altLang="en-US" sz="3600" b="1" dirty="0" smtClean="0">
                <a:solidFill>
                  <a:schemeClr val="tx1"/>
                </a:solidFill>
                <a:latin typeface="+mj-lt"/>
              </a:rPr>
              <a:t>1512 to 5</a:t>
            </a:r>
            <a:r>
              <a:rPr lang="en-GB" altLang="en-US" sz="3600" b="1" baseline="30000" dirty="0" smtClean="0">
                <a:solidFill>
                  <a:schemeClr val="tx1"/>
                </a:solidFill>
                <a:latin typeface="+mj-lt"/>
              </a:rPr>
              <a:t>th</a:t>
            </a:r>
            <a:r>
              <a:rPr lang="en-GB" altLang="en-US" sz="3600" b="1" dirty="0" smtClean="0">
                <a:solidFill>
                  <a:schemeClr val="tx1"/>
                </a:solidFill>
                <a:latin typeface="+mj-lt"/>
              </a:rPr>
              <a:t> September 1548</a:t>
            </a:r>
          </a:p>
        </p:txBody>
      </p:sp>
      <p:sp>
        <p:nvSpPr>
          <p:cNvPr id="13316" name="Text Box 4"/>
          <p:cNvSpPr txBox="1">
            <a:spLocks noChangeArrowheads="1"/>
          </p:cNvSpPr>
          <p:nvPr/>
        </p:nvSpPr>
        <p:spPr bwMode="auto">
          <a:xfrm>
            <a:off x="3924300" y="260350"/>
            <a:ext cx="4895850" cy="4108817"/>
          </a:xfrm>
          <a:prstGeom prst="rect">
            <a:avLst/>
          </a:prstGeom>
          <a:noFill/>
          <a:ln w="9525">
            <a:noFill/>
            <a:miter lim="800000"/>
            <a:headEnd/>
            <a:tailEnd/>
          </a:ln>
        </p:spPr>
        <p:txBody>
          <a:bodyPr>
            <a:spAutoFit/>
          </a:bodyPr>
          <a:lstStyle/>
          <a:p>
            <a:pPr>
              <a:spcBef>
                <a:spcPct val="50000"/>
              </a:spcBef>
              <a:buFontTx/>
              <a:buChar char="•"/>
            </a:pPr>
            <a:r>
              <a:rPr lang="en-GB" altLang="en-US" dirty="0"/>
              <a:t>Born in 1512. She was twice widowed and childless.</a:t>
            </a:r>
          </a:p>
          <a:p>
            <a:pPr>
              <a:spcBef>
                <a:spcPct val="50000"/>
              </a:spcBef>
              <a:buFontTx/>
              <a:buChar char="•"/>
            </a:pPr>
            <a:r>
              <a:rPr lang="en-GB" altLang="en-US" dirty="0"/>
              <a:t>Aged 30, she married King Henry VIII on 12</a:t>
            </a:r>
            <a:r>
              <a:rPr lang="en-GB" altLang="en-US" baseline="30000" dirty="0"/>
              <a:t>th</a:t>
            </a:r>
            <a:r>
              <a:rPr lang="en-GB" altLang="en-US" dirty="0"/>
              <a:t> July 1543 in Hampton Court Palace.  </a:t>
            </a:r>
          </a:p>
          <a:p>
            <a:pPr>
              <a:spcBef>
                <a:spcPct val="50000"/>
              </a:spcBef>
              <a:buFontTx/>
              <a:buChar char="•"/>
            </a:pPr>
            <a:r>
              <a:rPr lang="en-GB" altLang="en-US" dirty="0"/>
              <a:t>Henry tried to have her sentenced to death but was unsuccessful</a:t>
            </a:r>
          </a:p>
          <a:p>
            <a:pPr>
              <a:spcBef>
                <a:spcPct val="50000"/>
              </a:spcBef>
              <a:buFontTx/>
              <a:buChar char="•"/>
            </a:pPr>
            <a:r>
              <a:rPr lang="en-GB" altLang="en-US" dirty="0"/>
              <a:t>Henry passed away 28</a:t>
            </a:r>
            <a:r>
              <a:rPr lang="en-GB" altLang="en-US" baseline="30000" dirty="0"/>
              <a:t>th</a:t>
            </a:r>
            <a:r>
              <a:rPr lang="en-GB" altLang="en-US" dirty="0"/>
              <a:t> January 1547.</a:t>
            </a:r>
          </a:p>
          <a:p>
            <a:pPr>
              <a:spcBef>
                <a:spcPct val="50000"/>
              </a:spcBef>
              <a:buFontTx/>
              <a:buChar char="•"/>
            </a:pPr>
            <a:r>
              <a:rPr lang="en-GB" altLang="en-US" dirty="0"/>
              <a:t>She promptly married Thomas Seymour, brother of Jane Seymour, as soon as Henry died.</a:t>
            </a:r>
          </a:p>
          <a:p>
            <a:pPr>
              <a:spcBef>
                <a:spcPct val="50000"/>
              </a:spcBef>
              <a:buFontTx/>
              <a:buChar char="•"/>
            </a:pPr>
            <a:r>
              <a:rPr lang="en-GB" altLang="en-US" dirty="0"/>
              <a:t>Katharine had a baby girl on the 30</a:t>
            </a:r>
            <a:r>
              <a:rPr lang="en-GB" altLang="en-US" baseline="30000" dirty="0"/>
              <a:t>th</a:t>
            </a:r>
            <a:r>
              <a:rPr lang="en-GB" altLang="en-US" dirty="0"/>
              <a:t> August 1548 but soon became ill and passed away 6 days later aged 35.</a:t>
            </a:r>
          </a:p>
        </p:txBody>
      </p:sp>
      <p:pic>
        <p:nvPicPr>
          <p:cNvPr id="10245" name="Picture 5" descr="parr2"/>
          <p:cNvPicPr>
            <a:picLocks noChangeAspect="1" noChangeArrowheads="1"/>
          </p:cNvPicPr>
          <p:nvPr/>
        </p:nvPicPr>
        <p:blipFill>
          <a:blip r:embed="rId3" cstate="print"/>
          <a:srcRect/>
          <a:stretch>
            <a:fillRect/>
          </a:stretch>
        </p:blipFill>
        <p:spPr bwMode="auto">
          <a:xfrm>
            <a:off x="179388" y="188913"/>
            <a:ext cx="3584575" cy="4608512"/>
          </a:xfrm>
          <a:prstGeom prst="rect">
            <a:avLst/>
          </a:prstGeom>
          <a:noFill/>
          <a:ln w="9525">
            <a:noFill/>
            <a:miter lim="800000"/>
            <a:headEnd/>
            <a:tailEnd/>
          </a:ln>
        </p:spPr>
      </p:pic>
    </p:spTree>
    <p:extLst>
      <p:ext uri="{BB962C8B-B14F-4D97-AF65-F5344CB8AC3E}">
        <p14:creationId xmlns:p14="http://schemas.microsoft.com/office/powerpoint/2010/main" xmlns="" val="1034987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 calcmode="lin" valueType="num">
                                      <p:cBhvr additive="base">
                                        <p:cTn id="7" dur="5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6">
                                            <p:txEl>
                                              <p:pRg st="1" end="1"/>
                                            </p:txEl>
                                          </p:spTgt>
                                        </p:tgtEl>
                                        <p:attrNameLst>
                                          <p:attrName>style.visibility</p:attrName>
                                        </p:attrNameLst>
                                      </p:cBhvr>
                                      <p:to>
                                        <p:strVal val="visible"/>
                                      </p:to>
                                    </p:set>
                                    <p:anim calcmode="lin" valueType="num">
                                      <p:cBhvr additive="base">
                                        <p:cTn id="13" dur="5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6">
                                            <p:txEl>
                                              <p:pRg st="2" end="2"/>
                                            </p:txEl>
                                          </p:spTgt>
                                        </p:tgtEl>
                                        <p:attrNameLst>
                                          <p:attrName>style.visibility</p:attrName>
                                        </p:attrNameLst>
                                      </p:cBhvr>
                                      <p:to>
                                        <p:strVal val="visible"/>
                                      </p:to>
                                    </p:set>
                                    <p:anim calcmode="lin" valueType="num">
                                      <p:cBhvr additive="base">
                                        <p:cTn id="19" dur="5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316">
                                            <p:txEl>
                                              <p:pRg st="3" end="3"/>
                                            </p:txEl>
                                          </p:spTgt>
                                        </p:tgtEl>
                                        <p:attrNameLst>
                                          <p:attrName>style.visibility</p:attrName>
                                        </p:attrNameLst>
                                      </p:cBhvr>
                                      <p:to>
                                        <p:strVal val="visible"/>
                                      </p:to>
                                    </p:set>
                                    <p:anim calcmode="lin" valueType="num">
                                      <p:cBhvr additive="base">
                                        <p:cTn id="25" dur="500" fill="hold"/>
                                        <p:tgtEl>
                                          <p:spTgt spid="1331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316">
                                            <p:txEl>
                                              <p:pRg st="4" end="4"/>
                                            </p:txEl>
                                          </p:spTgt>
                                        </p:tgtEl>
                                        <p:attrNameLst>
                                          <p:attrName>style.visibility</p:attrName>
                                        </p:attrNameLst>
                                      </p:cBhvr>
                                      <p:to>
                                        <p:strVal val="visible"/>
                                      </p:to>
                                    </p:set>
                                    <p:anim calcmode="lin" valueType="num">
                                      <p:cBhvr additive="base">
                                        <p:cTn id="31" dur="500" fill="hold"/>
                                        <p:tgtEl>
                                          <p:spTgt spid="1331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316">
                                            <p:txEl>
                                              <p:pRg st="5" end="5"/>
                                            </p:txEl>
                                          </p:spTgt>
                                        </p:tgtEl>
                                        <p:attrNameLst>
                                          <p:attrName>style.visibility</p:attrName>
                                        </p:attrNameLst>
                                      </p:cBhvr>
                                      <p:to>
                                        <p:strVal val="visible"/>
                                      </p:to>
                                    </p:set>
                                    <p:anim calcmode="lin" valueType="num">
                                      <p:cBhvr additive="base">
                                        <p:cTn id="37" dur="500" fill="hold"/>
                                        <p:tgtEl>
                                          <p:spTgt spid="1331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4000" smtClean="0"/>
              <a:t>Longstanding Effects of Henry VIII</a:t>
            </a:r>
          </a:p>
        </p:txBody>
      </p:sp>
      <p:sp>
        <p:nvSpPr>
          <p:cNvPr id="19459" name="Rectangle 3"/>
          <p:cNvSpPr>
            <a:spLocks noGrp="1" noChangeArrowheads="1"/>
          </p:cNvSpPr>
          <p:nvPr>
            <p:ph idx="1"/>
          </p:nvPr>
        </p:nvSpPr>
        <p:spPr>
          <a:xfrm>
            <a:off x="1066800" y="1600200"/>
            <a:ext cx="7848600" cy="4800600"/>
          </a:xfrm>
        </p:spPr>
        <p:txBody>
          <a:bodyPr>
            <a:normAutofit fontScale="92500" lnSpcReduction="10000"/>
          </a:bodyPr>
          <a:lstStyle/>
          <a:p>
            <a:r>
              <a:rPr lang="en-US" altLang="en-US" dirty="0" smtClean="0"/>
              <a:t>Church of England</a:t>
            </a:r>
          </a:p>
          <a:p>
            <a:r>
              <a:rPr lang="en-US" altLang="en-US" dirty="0" smtClean="0"/>
              <a:t>His legitimate children:  Mary, Elizabeth, and son Edward (King at 9, dead at 15).</a:t>
            </a:r>
          </a:p>
          <a:p>
            <a:pPr lvl="1"/>
            <a:r>
              <a:rPr lang="en-US" altLang="en-US" u="sng" dirty="0" smtClean="0"/>
              <a:t>Queen Mary I or “Bloody Mary”</a:t>
            </a:r>
            <a:r>
              <a:rPr lang="en-US" altLang="en-US" dirty="0" smtClean="0"/>
              <a:t> </a:t>
            </a:r>
          </a:p>
          <a:p>
            <a:pPr lvl="2"/>
            <a:r>
              <a:rPr lang="en-US" altLang="en-US" dirty="0" smtClean="0"/>
              <a:t>Raised </a:t>
            </a:r>
            <a:r>
              <a:rPr lang="en-US" altLang="en-US" u="sng" dirty="0" smtClean="0"/>
              <a:t>Catholic</a:t>
            </a:r>
            <a:r>
              <a:rPr lang="en-US" altLang="en-US" dirty="0" smtClean="0"/>
              <a:t> like her mother Catherine of Aragon; she reestablished the Catholic Church in England.  She killed many protestants and had approximately 300 heretics burned at the stake.</a:t>
            </a:r>
          </a:p>
          <a:p>
            <a:pPr lvl="1"/>
            <a:r>
              <a:rPr lang="en-US" altLang="en-US" u="sng" dirty="0" smtClean="0"/>
              <a:t>Queen Elizabeth I (Ends the House of Tudor)</a:t>
            </a:r>
          </a:p>
          <a:p>
            <a:pPr lvl="2"/>
            <a:r>
              <a:rPr lang="en-US" altLang="en-US" dirty="0" smtClean="0"/>
              <a:t>Raised </a:t>
            </a:r>
            <a:r>
              <a:rPr lang="en-US" altLang="en-US" u="sng" dirty="0" smtClean="0"/>
              <a:t>Protestant</a:t>
            </a:r>
            <a:r>
              <a:rPr lang="en-US" altLang="en-US" dirty="0" smtClean="0"/>
              <a:t> and ruled England for 44 years.  Ruled during the </a:t>
            </a:r>
            <a:r>
              <a:rPr lang="en-US" altLang="en-US" b="1" i="1" u="sng" dirty="0" smtClean="0">
                <a:solidFill>
                  <a:srgbClr val="FF0000"/>
                </a:solidFill>
              </a:rPr>
              <a:t>Spanish Armada</a:t>
            </a:r>
            <a:r>
              <a:rPr lang="en-US" altLang="en-US" dirty="0" smtClean="0"/>
              <a:t>, and never married…known as the </a:t>
            </a:r>
            <a:r>
              <a:rPr lang="en-US" altLang="en-US" u="sng" dirty="0" smtClean="0"/>
              <a:t>Virgin Queen</a:t>
            </a:r>
            <a:r>
              <a:rPr lang="en-US" altLang="en-US" dirty="0" smtClean="0"/>
              <a:t>.</a:t>
            </a:r>
          </a:p>
        </p:txBody>
      </p:sp>
    </p:spTree>
    <p:extLst>
      <p:ext uri="{BB962C8B-B14F-4D97-AF65-F5344CB8AC3E}">
        <p14:creationId xmlns:p14="http://schemas.microsoft.com/office/powerpoint/2010/main" xmlns="" val="587770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p:spPr>
        <p:txBody>
          <a:bodyPr/>
          <a:lstStyle/>
          <a:p>
            <a:pPr marL="484632" eaLnBrk="1" fontAlgn="auto" hangingPunct="1">
              <a:spcAft>
                <a:spcPts val="0"/>
              </a:spcAft>
              <a:defRPr/>
            </a:pPr>
            <a:r>
              <a:rPr lang="en-US" dirty="0" smtClean="0">
                <a:solidFill>
                  <a:schemeClr val="accent1">
                    <a:tint val="83000"/>
                    <a:satMod val="150000"/>
                  </a:schemeClr>
                </a:solidFill>
                <a:cs typeface="Tunga" pitchFamily="34" charset="0"/>
              </a:rPr>
              <a:t>Let’s “Catch Up”</a:t>
            </a:r>
            <a:endParaRPr 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5638800"/>
          </a:xfrm>
        </p:spPr>
        <p:txBody>
          <a:bodyPr>
            <a:normAutofit/>
          </a:bodyPr>
          <a:lstStyle/>
          <a:p>
            <a:pPr marL="273050" indent="-273050" eaLnBrk="1" fontAlgn="auto" hangingPunct="1">
              <a:lnSpc>
                <a:spcPct val="90000"/>
              </a:lnSpc>
              <a:spcAft>
                <a:spcPts val="0"/>
              </a:spcAft>
              <a:buFont typeface="Wingdings 2"/>
              <a:buChar char=""/>
              <a:defRPr/>
            </a:pPr>
            <a:r>
              <a:rPr lang="en-US" sz="4000" b="1" dirty="0" smtClean="0"/>
              <a:t>Pope Leo issues a “bull” declaring Luther a heretic</a:t>
            </a:r>
          </a:p>
          <a:p>
            <a:pPr marL="273050" indent="-273050" eaLnBrk="1" fontAlgn="auto" hangingPunct="1">
              <a:lnSpc>
                <a:spcPct val="90000"/>
              </a:lnSpc>
              <a:spcAft>
                <a:spcPts val="0"/>
              </a:spcAft>
              <a:buFont typeface="Wingdings 2"/>
              <a:buChar char=""/>
              <a:defRPr/>
            </a:pPr>
            <a:r>
              <a:rPr lang="en-US" sz="4000" b="1" dirty="0" smtClean="0"/>
              <a:t>Diet of Worms—hearing/trial at town of Worms</a:t>
            </a:r>
          </a:p>
          <a:p>
            <a:pPr marL="273050" indent="-273050" eaLnBrk="1" fontAlgn="auto" hangingPunct="1">
              <a:lnSpc>
                <a:spcPct val="90000"/>
              </a:lnSpc>
              <a:spcAft>
                <a:spcPts val="0"/>
              </a:spcAft>
              <a:buFont typeface="Wingdings 2"/>
              <a:buChar char=""/>
              <a:defRPr/>
            </a:pPr>
            <a:r>
              <a:rPr lang="en-US" sz="4000" b="1" dirty="0" smtClean="0"/>
              <a:t>Luther is given a choice: recant (“take back”) or face the consequences</a:t>
            </a:r>
          </a:p>
          <a:p>
            <a:pPr marL="273050" indent="-273050" eaLnBrk="1" fontAlgn="auto" hangingPunct="1">
              <a:lnSpc>
                <a:spcPct val="90000"/>
              </a:lnSpc>
              <a:spcAft>
                <a:spcPts val="0"/>
              </a:spcAft>
              <a:buFont typeface="Wingdings 2"/>
              <a:buChar char=""/>
              <a:defRPr/>
            </a:pPr>
            <a:r>
              <a:rPr lang="en-US" sz="4000" b="1" dirty="0" smtClean="0"/>
              <a:t>I think we can guess what Luther chooses…</a:t>
            </a:r>
          </a:p>
          <a:p>
            <a:pPr marL="273050" indent="-273050" eaLnBrk="1" fontAlgn="auto" hangingPunct="1">
              <a:lnSpc>
                <a:spcPct val="90000"/>
              </a:lnSpc>
              <a:spcAft>
                <a:spcPts val="0"/>
              </a:spcAft>
              <a:buFont typeface="Wingdings 2"/>
              <a:buChar char=""/>
              <a:defRPr/>
            </a:pPr>
            <a:endParaRPr lang="en-US" sz="3600" b="1" dirty="0" smtClean="0"/>
          </a:p>
          <a:p>
            <a:pPr marL="273050" indent="-273050" eaLnBrk="1" fontAlgn="auto" hangingPunct="1">
              <a:lnSpc>
                <a:spcPct val="90000"/>
              </a:lnSpc>
              <a:spcAft>
                <a:spcPts val="0"/>
              </a:spcAft>
              <a:buFont typeface="Arial" pitchFamily="34" charset="0"/>
              <a:buNone/>
              <a:defRPr/>
            </a:pPr>
            <a:endParaRPr lang="en-US" sz="3600" b="1" u="sng" dirty="0" smtClean="0"/>
          </a:p>
          <a:p>
            <a:pPr marL="273050" indent="-273050" eaLnBrk="1" fontAlgn="auto" hangingPunct="1">
              <a:lnSpc>
                <a:spcPct val="90000"/>
              </a:lnSpc>
              <a:spcAft>
                <a:spcPts val="0"/>
              </a:spcAft>
              <a:buFont typeface="Wingdings 2"/>
              <a:buChar char=""/>
              <a:defRPr/>
            </a:pPr>
            <a:endParaRPr lang="en-US" dirty="0" smtClean="0"/>
          </a:p>
        </p:txBody>
      </p:sp>
    </p:spTree>
    <p:extLst>
      <p:ext uri="{BB962C8B-B14F-4D97-AF65-F5344CB8AC3E}">
        <p14:creationId xmlns:p14="http://schemas.microsoft.com/office/powerpoint/2010/main" xmlns="" val="330419311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p:spPr>
        <p:txBody>
          <a:bodyPr/>
          <a:lstStyle/>
          <a:p>
            <a:pPr marL="484632" eaLnBrk="1" fontAlgn="auto" hangingPunct="1">
              <a:spcAft>
                <a:spcPts val="0"/>
              </a:spcAft>
              <a:defRPr/>
            </a:pPr>
            <a:r>
              <a:rPr lang="en-US" dirty="0" smtClean="0">
                <a:solidFill>
                  <a:schemeClr val="accent1">
                    <a:tint val="83000"/>
                    <a:satMod val="150000"/>
                  </a:schemeClr>
                </a:solidFill>
                <a:cs typeface="Tunga" pitchFamily="34" charset="0"/>
              </a:rPr>
              <a:t>Let’s “Catch Up”</a:t>
            </a:r>
            <a:endParaRPr 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5638800"/>
          </a:xfrm>
        </p:spPr>
        <p:txBody>
          <a:bodyPr>
            <a:normAutofit fontScale="92500"/>
          </a:bodyPr>
          <a:lstStyle/>
          <a:p>
            <a:pPr marL="273050" indent="-273050" eaLnBrk="1" fontAlgn="auto" hangingPunct="1">
              <a:lnSpc>
                <a:spcPct val="90000"/>
              </a:lnSpc>
              <a:spcAft>
                <a:spcPts val="0"/>
              </a:spcAft>
              <a:buFont typeface="Wingdings 2"/>
              <a:buChar char=""/>
              <a:defRPr/>
            </a:pPr>
            <a:r>
              <a:rPr lang="en-US" sz="4000" b="1" dirty="0" smtClean="0"/>
              <a:t>Luther deemed an “Outlaw”</a:t>
            </a:r>
          </a:p>
          <a:p>
            <a:pPr marL="273050" indent="-273050" eaLnBrk="1" fontAlgn="auto" hangingPunct="1">
              <a:lnSpc>
                <a:spcPct val="90000"/>
              </a:lnSpc>
              <a:spcAft>
                <a:spcPts val="0"/>
              </a:spcAft>
              <a:buFont typeface="Wingdings 2"/>
              <a:buChar char=""/>
              <a:defRPr/>
            </a:pPr>
            <a:r>
              <a:rPr lang="en-US" sz="4000" b="1" dirty="0" smtClean="0"/>
              <a:t>He’s “kidnapped” at held at a castle called The Wartburg.</a:t>
            </a:r>
          </a:p>
          <a:p>
            <a:pPr marL="673100" lvl="1" indent="-273050">
              <a:lnSpc>
                <a:spcPct val="90000"/>
              </a:lnSpc>
              <a:buFont typeface="Wingdings 2"/>
              <a:buChar char=""/>
              <a:defRPr/>
            </a:pPr>
            <a:r>
              <a:rPr lang="en-US" sz="3600" b="1" dirty="0" smtClean="0"/>
              <a:t>Here, he begins to translate the Bible into the people’s </a:t>
            </a:r>
            <a:r>
              <a:rPr lang="en-US" sz="3600" b="1" i="1" u="sng" dirty="0" smtClean="0"/>
              <a:t>VERNACULAR</a:t>
            </a:r>
            <a:r>
              <a:rPr lang="en-US" sz="3600" b="1" i="1" dirty="0" smtClean="0"/>
              <a:t>:  German</a:t>
            </a:r>
          </a:p>
          <a:p>
            <a:pPr marL="273050" indent="-273050">
              <a:lnSpc>
                <a:spcPct val="90000"/>
              </a:lnSpc>
              <a:buFont typeface="Wingdings 2"/>
              <a:buChar char=""/>
              <a:defRPr/>
            </a:pPr>
            <a:r>
              <a:rPr lang="en-US" sz="4000" b="1" dirty="0" smtClean="0"/>
              <a:t>In Luther’s absence, his message is distorted a bit…</a:t>
            </a:r>
          </a:p>
          <a:p>
            <a:pPr marL="673100" lvl="1" indent="-273050">
              <a:lnSpc>
                <a:spcPct val="90000"/>
              </a:lnSpc>
              <a:buFont typeface="Wingdings 2"/>
              <a:buChar char=""/>
              <a:defRPr/>
            </a:pPr>
            <a:r>
              <a:rPr lang="en-US" sz="3600" b="1" dirty="0" smtClean="0"/>
              <a:t>This new sense of “freedom” is used against the power structure—Peasant’s War</a:t>
            </a:r>
          </a:p>
          <a:p>
            <a:pPr marL="673100" lvl="1" indent="-273050">
              <a:lnSpc>
                <a:spcPct val="90000"/>
              </a:lnSpc>
              <a:buFont typeface="Wingdings 2"/>
              <a:buChar char=""/>
              <a:defRPr/>
            </a:pPr>
            <a:r>
              <a:rPr lang="en-US" sz="3600" b="1" dirty="0" smtClean="0"/>
              <a:t>Peasants vs. Gov’t.= about 100,000 dead.</a:t>
            </a:r>
          </a:p>
          <a:p>
            <a:pPr marL="273050" indent="-273050" eaLnBrk="1" fontAlgn="auto" hangingPunct="1">
              <a:lnSpc>
                <a:spcPct val="90000"/>
              </a:lnSpc>
              <a:spcAft>
                <a:spcPts val="0"/>
              </a:spcAft>
              <a:buFont typeface="Wingdings 2"/>
              <a:buChar char=""/>
              <a:defRPr/>
            </a:pPr>
            <a:endParaRPr lang="en-US" sz="3600" b="1" dirty="0" smtClean="0"/>
          </a:p>
          <a:p>
            <a:pPr marL="273050" indent="-273050" eaLnBrk="1" fontAlgn="auto" hangingPunct="1">
              <a:lnSpc>
                <a:spcPct val="90000"/>
              </a:lnSpc>
              <a:spcAft>
                <a:spcPts val="0"/>
              </a:spcAft>
              <a:buFont typeface="Arial" pitchFamily="34" charset="0"/>
              <a:buNone/>
              <a:defRPr/>
            </a:pPr>
            <a:endParaRPr lang="en-US" sz="3600" b="1" u="sng" dirty="0" smtClean="0"/>
          </a:p>
          <a:p>
            <a:pPr marL="273050" indent="-273050" eaLnBrk="1" fontAlgn="auto" hangingPunct="1">
              <a:lnSpc>
                <a:spcPct val="90000"/>
              </a:lnSpc>
              <a:spcAft>
                <a:spcPts val="0"/>
              </a:spcAft>
              <a:buFont typeface="Wingdings 2"/>
              <a:buChar char=""/>
              <a:defRPr/>
            </a:pPr>
            <a:endParaRPr lang="en-US" dirty="0" smtClean="0"/>
          </a:p>
        </p:txBody>
      </p:sp>
    </p:spTree>
    <p:extLst>
      <p:ext uri="{BB962C8B-B14F-4D97-AF65-F5344CB8AC3E}">
        <p14:creationId xmlns:p14="http://schemas.microsoft.com/office/powerpoint/2010/main" xmlns="" val="258237188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7" name="Picture 13" descr="http://www.nicholastieman.com/luther/wp-content/uploads/2012/10/luther-chemistry-cat.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76250"/>
            <a:ext cx="9144000" cy="1885950"/>
          </a:xfrm>
          <a:prstGeom prst="rect">
            <a:avLst/>
          </a:prstGeom>
          <a:noFill/>
          <a:extLst>
            <a:ext uri="{909E8E84-426E-40DD-AFC4-6F175D3DCCD1}">
              <a14:hiddenFill xmlns:a14="http://schemas.microsoft.com/office/drawing/2010/main" xmlns="">
                <a:solidFill>
                  <a:srgbClr val="FFFFFF"/>
                </a:solidFill>
              </a14:hiddenFill>
            </a:ext>
          </a:extLst>
        </p:spPr>
      </p:pic>
      <p:sp>
        <p:nvSpPr>
          <p:cNvPr id="25602" name="Title 3"/>
          <p:cNvSpPr>
            <a:spLocks noGrp="1"/>
          </p:cNvSpPr>
          <p:nvPr>
            <p:ph type="title" idx="4294967295"/>
          </p:nvPr>
        </p:nvSpPr>
        <p:spPr>
          <a:xfrm>
            <a:off x="76200" y="-146599"/>
            <a:ext cx="8591550" cy="1066800"/>
          </a:xfrm>
        </p:spPr>
        <p:txBody>
          <a:bodyPr/>
          <a:lstStyle/>
          <a:p>
            <a:pPr marL="484632" eaLnBrk="1" fontAlgn="auto" hangingPunct="1">
              <a:spcAft>
                <a:spcPts val="0"/>
              </a:spcAft>
              <a:defRPr/>
            </a:pPr>
            <a:r>
              <a:rPr lang="en-US" dirty="0" smtClean="0">
                <a:solidFill>
                  <a:srgbClr val="FFFF00"/>
                </a:solidFill>
                <a:cs typeface="Tunga" pitchFamily="34" charset="0"/>
              </a:rPr>
              <a:t>This brings us to the “end…”</a:t>
            </a:r>
          </a:p>
        </p:txBody>
      </p:sp>
      <p:sp>
        <p:nvSpPr>
          <p:cNvPr id="9" name="Content Placeholder 8"/>
          <p:cNvSpPr>
            <a:spLocks noGrp="1"/>
          </p:cNvSpPr>
          <p:nvPr>
            <p:ph sz="quarter" idx="4294967295"/>
          </p:nvPr>
        </p:nvSpPr>
        <p:spPr>
          <a:xfrm>
            <a:off x="0" y="1143000"/>
            <a:ext cx="9144000" cy="1752600"/>
          </a:xfrm>
        </p:spPr>
        <p:txBody>
          <a:bodyPr>
            <a:normAutofit/>
          </a:bodyPr>
          <a:lstStyle/>
          <a:p>
            <a:pPr marL="273050" indent="-273050" eaLnBrk="1" fontAlgn="auto" hangingPunct="1">
              <a:lnSpc>
                <a:spcPct val="90000"/>
              </a:lnSpc>
              <a:spcAft>
                <a:spcPts val="0"/>
              </a:spcAft>
              <a:buFont typeface="Wingdings 2"/>
              <a:buChar char=""/>
              <a:defRPr/>
            </a:pPr>
            <a:endParaRPr lang="en-US" sz="3600" b="1" dirty="0" smtClean="0"/>
          </a:p>
          <a:p>
            <a:pPr marL="273050" indent="-273050" eaLnBrk="1" fontAlgn="auto" hangingPunct="1">
              <a:lnSpc>
                <a:spcPct val="90000"/>
              </a:lnSpc>
              <a:spcAft>
                <a:spcPts val="0"/>
              </a:spcAft>
              <a:buFont typeface="Arial" pitchFamily="34" charset="0"/>
              <a:buNone/>
              <a:defRPr/>
            </a:pPr>
            <a:endParaRPr lang="en-US" sz="3600" b="1" u="sng" dirty="0" smtClean="0"/>
          </a:p>
          <a:p>
            <a:pPr marL="273050" indent="-273050" eaLnBrk="1" fontAlgn="auto" hangingPunct="1">
              <a:lnSpc>
                <a:spcPct val="90000"/>
              </a:lnSpc>
              <a:spcAft>
                <a:spcPts val="0"/>
              </a:spcAft>
              <a:buFont typeface="Wingdings 2"/>
              <a:buChar char=""/>
              <a:defRPr/>
            </a:pPr>
            <a:endParaRPr lang="en-US" dirty="0" smtClean="0"/>
          </a:p>
        </p:txBody>
      </p:sp>
      <p:pic>
        <p:nvPicPr>
          <p:cNvPr id="1026" name="Picture 2" descr="https://s-media-cache-ak0.pinimg.com/236x/f2/2b/92/f22b926ccd4646f6be904fd2a83a363c.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2362200"/>
            <a:ext cx="3100477" cy="1904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AutoShape 4" descr="data:image/jpeg;base64,/9j/4AAQSkZJRgABAQAAAQABAAD/2wCEAAkGBxQTEhUUExQWFhUXGBwaGBgXFx0dHBccHBYcHBocGhwdHSggHBwlHBcaIjEhJSwrLi4uGh80ODMsNygtLisBCgoKDg0OGhAQGiwkICQsLC4sLCwsLCwsLCwsLCwsLCwsLCwsLCwsLCwsLCwsLCwsLCwsLCwsLCwsLCwsLCwsLP/AABEIAOQA3QMBIgACEQEDEQH/xAAcAAAABwEBAAAAAAAAAAAAAAAAAgMEBQYHAQj/xABSEAABAwIEAwQFBgcNBgYDAAABAgMRAAQFEiExBhNBByJRYRQycYGRI6GxwdHwQlJUcqPS4RUXJDM1YnN0gpKis7QIJTQ2Q/EWg7LCw8REU3X/xAAaAQADAQEBAQAAAAAAAAAAAAAAAgMBBAUG/8QAMREAAgICAQMCAggHAQAAAAAAAAECEQMhEgQxQRNRImEFFDKRobHw8RUzYnHB0eEj/9oADAMBAAIRAxEAPwCPSiDvR8g/bRTpRmpM7aeNcZyVYTahSd2CVITMZ3Wm8wiQFupQSJBEwoxM1KcXYCLC4aaQ866lxpazzckpKFJAjIhOhCjvOwp1G1ZvB1ZHijJVUi1wqFYfZ3fpL4XcOW6VJHKyJDzyUKy/JzoFGJJ1AmadYhwQpOIs2TNy6UOMqecccCCtAQsJIbyoSJJUB3gY38qf02N6UiEzeVFUo1P43wc03a3VxZ3T61WhWHUP5SlRbSFuAEISQcpkEaT0pTC+C2F2lpcP3ty2q6S1ASGsvMdRmCR8kSBMgSffW8GZ6MitfPXUGrJg3ABcuru3eungGOXy1NBtJWlxJVKwpCu8IjSBpMVS+IMQtLd7l214q4bUhB5ispKFFwhXqtgaIhWoo4MHilQ/rhSZjerexwXYrtzdJxO5LABJdBZygJMK/wCh0NQN1wm07hdxeIvLlaUKeDcKbCVoQ+pCCYaBMpAJ1rHCQyw+5XsRxlhmQpfe/ESJP7PfFQb3FwnuNSP56o+YA/TV2x7sntGLzD7dLtwU3SnQslSJTkbChlhuNzrM1F9pPA+HYe0oNXTqroFBDLikGUqOpgNjpPWnUBliiVccXuTo2j4n6adM8XpJhbZSOpSZ+aBVg7Nuz20vrF67uXX2+U4tJ5ZRGRDaVEwUKJPeO1OsT7IkelWSLa5Uq3ugpRWsDMhKUBciAAcySAJAg0cENwQxtb5KxmQQoeIpdS5qev8AsstUNXKrC4uBcWuiw4UlC1BtLmUgIG6VjUaAnalcD4Nt3LC3vLi8uWi+GwQgNlIW4sISAOUSBmUBqdOppfTEeN+Ctlyu5qtWHdnWa9uLZ26eytNtONqbDaVKDinAQ5mQoEgtbiPZVS4nbYYW4mzuV3KEsqUpS8pyOpJGXuoT0ExWOFCuEkrFmoO9cWaseIcCJS7YIbubhSLtSgsq5RKUhhTsohoAHunedKOez4fukLT0m45Btedn+Sz5+dkyzy8uXLrtM9a302b6cisFdcBqcvOD0JsLy7Tc3JVbLuEoSotFKuQ4pAzQ0Drl6Eb024x4eFjZ21yh95xTxAUlzl5RLC3NMqEn1kAb7UODD02iMKqUQsnepLiPhtNpa2dyl95xVwptK0uZMozsLcOXKgHQpHXaokGpyjRjVDgUcLPSkgqjJcpewIM5QZT9/topriqBE6dhXzK2P6zb/wCoRVr7Xf8AjbX+rvf5jdU98nuqAkocbcAJgHI4lcTBicsTHWpPiTHHL95t5xlLAabWgAO8zNnUkySUJiMvnM+VVi0olFJOLL3wvdst4Nhxfb5iT6MlIgGFqcSltWp/BWQZ3EaU8uP5dZ/qDv8AqGqyK47SeVaW1kGEuC2Wwrmoe0XyHUriOXoVZY0JietJ4l2uuOX7F63bBstNqaU2pzMHEqVJ72QZTIHQ6gVYvZpi/wCT8e/pLz/TCuKxW1tcEw1+7Q4tDaLVSQ3E8wM9wkFQkb9fCs84m7XA9av29raBg3ObnLUvNOcALgACSUiJPwqGx/tC9KwtjD/R8nJDQ5vNnNykZfVyCJ9ulAGu9l/EqcQusQuUIUhBLCUpVGaEoUJVBiSZOlYLxniFk/cBdgwphkNgFCokrClEq0UrQgpG/Sp3s47Qv3KS8n0fnc0pP8bky5QR+Iqd6jOOuKG79xtbdoi1CEFJSgg5iVTJhCaDDTuGP+Un/wCjuP8AMVUn2cXTTXDgcuG+a0nnFbcA5xz1aQogH31mWGdofKwleG+j5s6XE83mxGdRV6mTpPjXcM7RuThSsN9GzSFjm82PWcK/UyHaY3oNNk4z/lXBf6S4/wAgVQ+32/s+aWeQr02G1c7TLy+93fWmf7NRWMdrvPurK49Dy+iKcOXnTzOY2Eb8vuxE9ab8b9pzeI262jYIacXkh7mBSkhKwqP4sHUCN+tAF07ECj9xbzmglvmvZwncp5CMwHnE044W45t77ErJi1acQzbsugFyAT8mlKQAFHQJTuTJrOeDe0E2Ng/Z+jcznFw8zm5cudsI9XIZjLO9VzhTG3LC5auWoKm5lKtlpIhST4SDv0MVlgejsN9fGf6X/wCizURhd9bscPWj12la2W0sKIb9bMl5JR1EgLCSdapGOdsIWw+i1sww7cfxrinArUoCCQABKsiQATEQNDUFiHaFzcJRhno+XKltPN5szkWFTkydYjetA1js44sRiV/fPtoUhCWrdtIXGYgKfVJAJA1WdJO1ZJxdxJa+lOCzt1NtFBQ6hZiXeYvMtPeVuCPDak+znjz9yi+QxzudkH8Zky5M381Uzm+amfHvFreILaU3aItcgUFBCgc5UQZMITtHWd6x7Me0egeEm+fZYS8dS22kk+foq21Hy1Pz1J4M4H1tXYGjlskSPNeaKxHhjtgVZ2Ldp6LzC2hSQ5zo3KiDlyHafHpQ4Y7ZFWli3aei8wtoUgOc7LuTl7uQ7Agb9K00ueHXXN4bvnBsv0tf955Z+ukO2FQGE2BOgzI/0blZ5hPaNycJXhvo2bOlxPN5sRzFEzkydJ8asrXa+h5hFsuwaVDYQlTr4iQjKFAFkwaxmMsnaSoDCsLJIA5rGpMf/iOVT6n0cfrNsi2cw5lwNtpQFLfkSlGXMAWDB+2q1YslDaEkyUpAJ8YAFSyUyU6Y4y0sgaUgldLA1JioCqTGtLKFVji/EigBlBgqEqI/F2j3mfhWxVi1boUxbidDcpaHMV1P4I/W++tVbEcUce9dRPkPV/u7e/emkVyrqKRaMUgGuAV0mgKYYEV2imug0AdrhrtFIoAfYDhLl3cN27MFxwkJzGBokqMn2JNWNXZhfgJJDUKeLA+U/wCoFFMbbSk61XcAxRy0uG7hrLzGlZk5gSDoQQQCDBBPUVfODeNLq5vbW2d5fLXfG4OUKCs686imSojICswInQa0GlVxXgq6t7xmycCOe8ElAC5T31KSJMaaoNSg7ML8XPouVrm8rnRzNMmfJvG89KvPaH/zPhv5rH+e7V5P8vj/APnH/UitNMGHAF7yrl0pbS3aqWh1Rc6tpClZdO8NQNOulSLXZLiS20uBLOVSQsfK9CJ8PCtI7aSq2whxDIkP3B5qh0C3FuGf7QCKlOLcMW/hdslF6bIpQ2rOFFOcBg/J6LTvM7n1dqAMYtOzO/cLISlr5dlT6Jc3QnlzOmh+WRp7fCqWswSD0MH3Vo+DcaXqU2ykKZli3LCAUH1FhE55dEqHKRqIGmxqGs+DUvJPLcOYbnQpJ669fM+dc8+pxx7squnm+yKlmrsin+L4E9b/AMYkxPrJ1T5a9PfUbVYyUlaZKUXF0wxTRclAKpQHxphRGKApRSaLFAFs4XxIuDlqMqTsfFO3xFWRNUHhxX8JbjrIPsyn7Kv7YqM1TJyWzid6Vnxoho6V+NTMQsvQVQOLv+I1/ET9KvrmtBdG9U3jOy0S6OndV7JlJ+JI94poPZkO5WAa4RXBXQauWBFcFKHpXJoAJko4TXM1czVoBork0WaKVUAHK6nOAb1DOJWrrqwhtDoKlK2SIOpphhuCPv8A8W2SPxjoPj191XHB+zmYU+5P81Og+O590VDJ1OPH9plseCc+yL1xbiOFP31rfovQp5lxlORKhk5aXSVKIy5pAWTv0qT/APFln+7AueejkehFvma5c/PCssx62XWKi8PwplhIShtCI8Nz5nqacg61xP6S3qP4nWui95CGN8T2V1h1/au3DaVl14sZ5HM7/NaUnTYqOX3GnWN3uE4hZW1vcXobLXLV8mRmC0tFMHMhQ/CNJKZQTKkCT5ff7miAJB0GnurP4n/T+P8Aw36l/UZrhOHajnW6ySNM3dBHQ+Huq+4c3kQO6EiIAGw8qfOueAEffpSKgTrr51wZsryPZ2QgonLhkOJIUARGsjeqPxDwKnIp23OUgSWz6p/NPQ+VXhxeXT9mlJLudenwpcWaeOVwZmTFGaqSMOW2RoRBooqycU2ARcLSNld9PlO/11A5cpgivosWRTimePlxODE64U0ZRpewsVvKCUAnxJ2HtP1VSyRJcJ28vZo0QD8ToPmmrsgUzwrDwy2EJ1O6j+MfHyp8kVCUrJSdsLFKR94opo2elMFXD9NNXWQoFKgCk6EHrTldFrBPJRMU4dcbJLYLiPLceRHX3VCq0MGQfA7/AArUyQKYXlshz10AnbUVSOT3KqZnZO1cp1iduG3VoBkA6ezpTWqlAprp2oTQrQDsslZSkbqIA9pMVodlw8y0JDeYjZS+8T566D3VVOF2Aq5RI9VJV79h9PzVot5AAjwrzetyyUlBM7+kxqnJjzDPZFTIdAAjYVAYa9IAA+apllJMHpXlzVM747FH+91+aiJTOkV0II3IFLIyxGYH7NaVbHpISW1Ea0TLtKvqpR89ZpBY160NhQm+vYCutGN6SWsjWOppWQRJ08/D7xWeTRN5R2qNulEUW8xtoKypkkaT0HwpFd2V6CPeDW+nLu0HJFX45TPKX11SfpFVpCM+nj9P2VZ+MEnlAfzgfmP21VmF/EbV7XS/yV8jzM/8xr3LBh2DW6PX76v54ge5Ph7ZqwMNhIhIAHQAfVVTVeF3LMAjSdNZq04cqUg/eKo233OLJjcUmLAGl0x8KJFGy0EAA0VdHy0FGtRgquKTpVwUmoVggk4fKmt+6lCCo7AE/Z9VPMs1DcTtFVuvLumDA8AQT9/KtXcdbKM44VEqUZJMn2kya5QFCugsEijI3oBNHSmNBqTt9lAFo4DZJcdX4JAn2k/YKt+IvQIjXYVH8J4dyGgD66u8qNRJ2TI8AAD5k1IYoyZzfH214ufIp5X7HrYIcYIeYMAhGZXhT1y/UcqUNwOhPSmFg5413iDHeSEJQApZ8dk+dc7TlLSOhaWwuJOOgHM4Ejxqr3eJKOgecIHVLZj9o+NGvuJmRJWldy4BqZAQnWO74+4H21JsFbqC56PlSDEocCiNAZiB0I038q6I45QVyX5fuSc4SdJ/mDhzE1A5VqzhWyvH7D5VauaFjRXuqkXrCTLjZGYCVQInwJB9+tL4HiIJGp16GpZcfL4kVjKvhZa3iSNR9NQWKXCjDSTlKvWPUJ8vM/bUw06TNVbFQvnryk5lmAQJIAAkidCrXTzk9KlgXKQ89IRewppsyp8NE9VOgT/ZUaPZ3wQf4xDqZ9ZCgSPaBTPCuHn23sywgpzArcUoEqSFBWgMkElI+J1qbxS2bdVCEJJ/GjQeMHqa7JqPZyv9fryc8JSe+NEfxQxzLdSkwcsK09utUdmNa1dNmnIUQACIIA+NZfiNtyXVtnodD5dKr0ORNOBLqo1JSJTAsNSrvEn2Db47/RVnQmPIeFVrhdeqvDSrIlU7e+up9zy8r+IOVa0olVJClUiiiFhpoLrtcUmtAVcFJ0o5RHN4oEElHWk3DBpYDWm1wY1oNRUcZtmM55YIM6x6s+Q+yo0246TNObolKj4ySSfjSeQnUmntnowgqruEZZSCcw286fuNISnuIgxqTJj2U2CJO9Pn1yAB8KlN7R0QgknouuAuApQPBI184E/PUs8xI1rOsIxMtqAkgeFaLhd0lxAMD4V5PUYpY5WdmKSkcZtCNqh8ewUu6gkq8Oh8atQiK4W51qEMkou7KuKeikMYG2qA6xlKdApDih7o1q1YfZobbDaRCRO5JJ8SZ3NPvQ0q1Io5tAlJPT76VaeVyVNiLGo9kV/GWUoQqEjOqUg+SvL5/bVa/c9SSI/BA1HjVxumi4qT00Hu+umj9lAP3msx5eKoZwvYlhF0ToTrTjFbcpUhYO+hI+I+/nUAX+W5p0NWV8lbU7xqPdFElwlfuanyjQjbDooTTrleA+ai2hB1qQ5WlI5WMkMy3oQao3GWHZloKRrMe47fP9NX9xQBM1B4ykd2fGn6WbjlTRHqYr0nZXsJsg0kDcnUkeP7NqlPZ1oZdNPf8aOpJr2E7Pn5bZ3LSg2oqRRxpW2So6a7FdiumhDAWmk6WNIRvTUSTAg0k4mZpWuZRWDJlFxZsh1Wmk/NTUK3JmrfiuGBfWDqJ8vA++qtd2ikHKfv9tMnZ3Yp2huw5rTpPeUPbSBYIAOUwevQ1KWicgkCT79PfSZJJbR04k+zO3luMiV9SJ+FWXhe57kHyqFRaOOACI/71IWqeUQn564s3xQ4+Tqx6lyLo2SRpTlMAAftmoyxfBTNOm1g15L06O5U0SbKfvNIXbu/3++1cLhymKRUqmbFo5vrUfeXo9Ua/VSt+8UIJ1qMwghScxIJVJI8PbTRjrkF7oh7hHyoPSrfbtQjyqr8Q3jbawmRm07uvz+FSNtjiAzmUYEbVaalKMXRkeMW1Y9tkZXFInaCPfM/RUgZG5n77VEYfc51ZtiUyR4CdAfPepTmAjWpS09jIKozM6f96hb5yVgeAJP0D66lnjVI4nxlTFwkgAgp7yT116HodTVukjzyo5usdYmTKxXUkbU3tb5DyApsyPgQfAjxpUCvYo+cYqDRiffSetGTWDVoUQdK7FcQKUAFajAQfnpGKXA1mk1U7ILsJ0KBoxGtKMcUgRJppcWoV9tPjSZVpWWOho5YpywR8agnC0m5Q1vO5nZR1APTp84pzjePhoFCNXCN+iPb5+XxqnZiDmBMg5gSeszPxplj5Rdl8MpRdmqWzQywI91Mb63np8Ke4bdBYQuD8ogK+I1Hxo94zuDXj24y2e4tob4S6Yg6RoKmGHiNIBE+P1VB2icqiPOpi23mpZorlZbE9Dtb5Fdbnfx01pLlzTqQka+HTxqFeCg3xhIUnLImKqLaXWlHKApPhO1WW8dJ229lN02hOvzV0QlxVMi++iEYwbmlS1SVKJJnceFSNpgKUjvDN4T086lGFJbBzEJkbmOnhNJu4kgQvOnL111miWWb7FI41XYO1bBA7uns6maWtzECm1tiSHBKVDzH31pQXKVaJOoPTp7ai78oZWhZxcTWXcbrm4931/srTSnc/f8AZWXcZK/hB/NH0qr0Po6P/pfyOLrpfAMcHxFTKwR6p9ZPiPtrQWHgtIUkyCAQay8GrZwbfyFNH85P/uH0H3mvWnHyeJOPktSRR2xXUVwCokxQUaaSC9K6Sa1ALmklCKXik3BTMkhKKOlMUXrXLh9KElaiEpSJJPSlYyR2JqqcQ4/qWmT5KWPHwT9tMsZ4iW7KUShvX85Q8/AeVQiaeGP3LRh5Zwjxri6MTXF1UoXLg2+looJ1aMj8xZn5lSffVofRm3rNOHcS5D6Vn1DKV/mq3Pu391aIlWUqQTsJB8RpB+FeR1mPjO153/v9fM9TpZ8oV7ADcK18dKkbVqPCKYOKkipSyBKdYrim9HXELGVW9GefCiAJNNb2QR4Ua3T3gaSvI1+BDE79LRAhRJ6ATXE4m6ofJtHURKxAHumT81P7xgKA2Jpu2DEEUco122ak07It7CCrV0qWfaAB7ANq4zhLSDJE/nEq+baptCSemn31rirMfNrWrI+zZRvWkNxhTRMxPs0p1bYYlCpQkJ+undvbCKXd0EUlt6sxytbGd0In56yDid7NcukdCB8AB9M1qOO3WRClkgBIJPuE1jbzhUVKO6iSfaTP116v0bDvI8zr5dkEmnNhcltaVp3SZ9viPeJFNjQFeqeaavaPBaAobEAj2ETRqrvBeIZkFs7o2/NJ+o/SKskVzNU6ItUFiu5fGuijUGIVSl1xfLZZceWBmKW8shMxJzKA30ohbfL3o4tH+eEcwtQjNkzZc858sTpvPlVm7Mh/vF7+qj/Oq5Jt0+mG+jQ2qGv0ylAfFX0VZQTQ8MaasylNjd5y36FccwJCij5OQkkgK/jNiUke6qpi9he3aHHW7dfozClhapSAFNiVlcq/BrX8cxbkcR2aSe6/aqaOvXOpSffmQB/aph2oqFhhDrKdFXVy57YceW6o/wBwR7xWqCQ6gkYfhWGPXLgat21OuKEhKfAbkk6AajU6U+x3hC9skcy5tltoJjPKVJB6AlBMe+K0j/ZyQOZenScrI9glz6x81WBl1b3D+IF8qWR6ZBWST3HFlO/4pGnhHlTUNRkDHAGJOIStNm4UqAUkgo1BEg+t4VC4xhb1s4WrhtTbgAJSqJg7HQxXo3FEpXaYc0L9doVFpEtHvuKLJCWxEgSdZOmnnWLdreAvWt7lefXc8xtKkOOevElOVXiQR84oAj8F4GxC7bDtvbLW2dlkpSFQfwcyhm1kTtpU/gVneqCrY2j6ri2KdAEgpQqcoVmUJGmhE6VrWFOuXGFWLmHrGZkMqLefIHOWjK4wpQByyfERoJ01rOrrj+8VjLUMmyWtbFu+0qFlaQ+TupAgEOK1G41B2pMmKM1Uh4TcHaD3VjdtNlx6zfbbQMy1qDcJA3JhZPwFP7Ri5UhLjdlcqQpIUlYCIUkiQoAuTqDOo91S3bpjD7aUMNOZW3mHuYnKk58pbAEkEj1ztWg2rwact7XT/h1kD+iLKP8A5K5vqWFvydH1rIt6MitFOXKeZa2zz7cxnQEQDAJHeWDIkTpQ9Gum1oC7K4SXFFKB8n3lBCl5RDm+VCjr4Gn/AGY3Ltvf+hJcPJLl4VN5U+s24AlQMZtUxpMVLYhir6+IGWFOSw08ChvKnRRw9wk5ozH1laT1pF0WGvPsO+qy34IHLcKcU0LO4LqEpUpENylKioJUflIglChoZ0oWD7r6lIt7d15bail1ICUhpQJSUqWpQSFSk6Anodta0TDv5YvP6rbf5lxULwcsP22KWzDvKuPSrwZgYUgrcUEOCNY6Zh1SfCj+G4b8/eZ9dy/IqxLiXQ08y4w4QVJS4B3gNyhSSUqiRIBkSJ3pdC3FZy1bvOobJStaEoypIAUod5QOgI2FK4/it08/b211bC3XbkuBfOLnpA5ZbJR8mkRKwTrI0ka1YOBf+Bv/AOnf/wAlFc66LE87huqss+ryLCpebKunEFpaQ8q2uAw5k5bmVGVXMIDcd/N3ioRI66xTh9u6iTh92B1IShWnsSsk+4VKYp/IGHezD/8A1s1csRFx6ba8vN6Pkf5+0TCOVM6zOaI85rqX0dhXv95B9bk+Rg2NWV3iKSLK3ccaSrK4RAIUADkIUQQRIJHjHnVNxvhu7tADc27rSVGApSe6TvGYSJ8pr0lwUQF4tk/LXDp48hqffmmq7xTdKuOFua8c7imGlKUYkq5idfbXVixRxx4xOfJNzlyZj1p2f4k62h1u0cU2tIWlQKe8lQkEd7qDNN8H4Mvrpvm29stxGYpzAp9YbjVU6TXqTDnAwbS1Gn8HMD+iDSf/AHVlXZbilwzjFxh2eLdDlwrJlTvnEHNE7RpNUJ0USy4QxK1eZUq0cBcXkSJR3yUqUUjvb5UKOv4tWu+tLlhtTr9o+02mMzi8mVMkATlWTuQNjU/i/EFwviZmzUubdp1K0IyjRRs1Sc0SfXVv40/7XXrxtQcn/dqfRy8O4SVC6BVoRnPdybfbSOCZjimVdrBr5aA4mxfLZEg9xKiPEIUsL9xE+VNrd4LEjxIIIgggwQQdQQdCDWrcSXN0ks3tikXbaWlhVul3IHQsoKXEGClRSEnTeFGPA5N6dz3HrgpCC84V8sKJ5ZgJKSSlJmUkmQNSaScEkJKKS0W3svP+8Xv6qP8AOqZbxf8A3Yg9fTgx8MSyf+gVnSiQrMhx1tUQVNOqbJEzBKCJE9DTRbOmTmP5QrOE892AuZzxmjPm72bedd62ORJUZDIkqJ3tmWRjWHqBggNEHwIuaP8A7Rrh5lkmdMrxjzlsT8KpfFNutSUvF15a2yO846takjplUokpAVB0quYhiTz6gXn3Xss5S64tZAO8ZiYmBNOpJoopWi99idpcOXL5trpDC0tpKkLa5iXUlR3GdJGUxqD+FWkYveXCcDvlX5CXSm4QNAkEElDWVMmArSNSda862l242sONLW2seqtCilQ8YI1p3imOXVzAuLh54J1AcWVAHxCZidd4rbNs2NjgC1CMKvMPYJUbi3cdUHFKhuMyzClQIVExqKrX+0S+DfMpBlSLfvDwzOKIn3CaoeG8Q3dukoYun2kfiocITJOpCdgfMVH3LylqK3FKWtRlSlkqUo+JJ1JosLN84R4cFva2F3hgWVvKYN0nmkoU2oQ+ShRy5kmYI1EQOoqH7Wgj93MMyxnzM543j0kZJ/xVleF8QXdskpt7l5pJ3ShZCZ8Y2B8xTJy6cU5zVOOKdzBXMK1FeYeqrNOaRAgz0osLNt7abXm4jhDcTndKSPIusz81aHePWwxBhKyr0ksuhoa5ckoLk9JlKfhXlW5xq5WtDi7m4WtuS2tTq1KbJ6oJMpOg2pV7GrvOlxd1c81IIStTzmdII1AVmkAzqBRYWbLgzBb4neR+DDq0/wDmMsqP+KfnouIXCUcSJKiAOe2JO0rsFISPepQHtIrFk45dczm+k3HNiOZzl542jNmzR5VIJ4kzgi4QpwqjM4XFKWuAAMxWSTAAjXSBUp2lpXsrBpvbrR6YsrBxOJXL5TDS7dhKVSNVIW8VDx0Ck/Gs84ZwFq5axC9tVOenN3F3yFIdIBKlFxkZZylKsyTB7qp1rPF8WqUjlqu7wt7ctxxRBHgSFkkeRJFJs8SJbVnaedaWEhOZoqQSkbAxAUB0BmKHld/ZZqxqvtI2LtPeWLWwWtI9I56ZSnfW2c5oH82Y+Ao3Zm6XbO+bAhwvOHId++wjKfYddfI1j3/islZcWp59YEZ3FlRSD0GY90HTQDWKj7ji17PzGSplYEcxtakqI3g5YkT0Miprk83LjqqHfFY+PLd2bbxMg2+DYew93HQuxbyEic6FNlSdNDAQrbwqP7e+ILm0FoLZ9bPM5oXkMZoCI18pPxrD8Txu5uFpcffdcWjVClrJKNj3Ne7qAdI2pLEcXuH8vPfeeyzl5ri15Z3jMTEwNvCuo5rN2/2fSpeH3RJKlKuVySZJJZb1JO5J61MXmDqawO3tHoC/4M0oSDqq4bBA8dz8K86YfjVywCli5fZSTJS06tAJiJISRrAGvlR7jHrpwpUu6uFqQrMgqecJQobKSSrunzFAWerMQfthf2qVlXpKm3gyBOUo7inJ6fgJifCs6wez5fFtxpotorH9ptuf8QNYwvH7tTiXFXVwXEAhCy8sqQFaKCVZpAI3jegMauubzvSX+dGXm85efL+LnzZo8poCzVr/AP5wT+cj/RVOdr+C3jjqXw9lw9tDXPb5hElL5KlZYiYKdZG3lWEqxR8u88vvF7/93MVzBCco785vV032pxdcRXjiChy7uVoUO8lb7ikqHgQTBHtrAs9JYHw6qxuWG7ML9BW26p4KczpSuUFsozEkEyr1dDOvSs+4mSn90b3JGXnDbbNyW8/+LfzmqlwbjNwpBYF1cpQkDKlL6gnLsUpgykDTQEb1PNMJSAEiB9JOpJJ3J3mpzkuxOcvAmreirOtGdgSToN5PT9lVPGuIs0oZMD8fqfzfAedTSbIxjbH3EOMpQlTKYUsyFeCQR18/KqgnzoopRW1WSo6IqkGiuGgg0Y1ppyiGlKKsUAcVQmuKNFFAAIoH2z7TQJrgPsoAHvopo0+P21w1oBaMBQo7e9ABKBrqt6E0AJkVyjqrqU0AFmgTXaBoAJRga5HsoCgAxVQmhXQKAJXhx4ofbI6nL7QrT6Y+FaCFVmNu+UqCk6KSZB8Iq8YTiwfRJISoaKE/OJ6Go5F5ElGyr4/jiniUplLXh1V5q+yogVqh7Cb38otv0n6tdHYVe/lFt+k/VqqVDqNGVUY1qY7Cr38otvi5+pXf3i738otvi5+rWhRlYNGbVWpfvFXv5RbfpP1K4Owm9/KLb9J+pQBmE0VSq1P94y9/KLb9J+rQPYXe/lFt+k/UoNMqNFFasewq9/KLb9J+rXP3ir38otv0n6tBlGVGi1q/7xN7+UW3+P8AUrg7Cb38ptv0n6lFBRlJrhrV/wB4i9/KLb9J+rXP3iL38ptv0n6tBtGV0IrUnOw67SO9dWo9pWPpTRT2I3Ux6XaTMRmXv4ervqKAoy1VAVqJ7Ebr8rtP7y/GPxfHSgOxK6/K7T+8vqYH4PiDQFGX0cVpyuxC639LtACJGq9vEd3amWK9k1zbNl1TrTyEH5RLOYqSnqTIEDQ69KHpWalbozwmuFVafgWCWjgdfWgOOIRmDZByjuwJEZVkLKAdwAVHXQhfEuHmXGnBbNMpX/B158moU8rUIgGBCSkIGhJVpqKeEOeP1LVCTfDJwpmT0KvL/A7vqBxgFSomFwTnQgd7JE53UJOsAqEmnmC9mgWpIdez50qUkMaQElIlSnEwQS4nLlkESZjebaV8tVvelX9zXVX/AJ39xndHOnQ+2ri72eOSAi4ZUFkBsw4MwUtCEEnJABU62ArY5tDFajfNWqsOWw3laDjaRGRRT6xQhWVCTGcoKhAzHeJilc34V+46jHy1+D/Y8+pFKpAq+M9lL5MJfaJiSCh5BjTfmITB1Gm9ObPsjfcEpu7TTcFSpEiRsk9DTRakrW0Y4SXdHoyhQoUwAoUKFAAoUKFAAoUKFAAoUKFAAoUKFAAoUKFABHGgqJExt8Z+qkUWLY2T1nc+f2n40KFAHBhzcRl0HST09/nXVWDZ/B8Op6CB18NKFCgAyrRB6HYD1j0269PtozdslMwN9/v7qFCgCpYZwPaNv3GVKglQHcCoSnM2tKgmNYIWTqTBCSIgQurgu1QnKgLQkcsgBZOraUpb9adggabGVEzJoUK2HsEt9xdPBNrGyzrmkrM5vSPSCZ3JLkE+QHhRm+DbYJaSOYA0koT3z6hKTlPiAUJIO+kzqZFCt5P3MaT7hGeB7VKUpAchCWko+UPdDLnMbCfDvRJ6wJ11oqOBrVKUpHNASG4HMP8A0SOXM7xA020Gk612hRyfuFIPb8JtJUVBx2VDKolSTmEjQyj6Kd4Tw+2znhTi8xnvqBiJ0TAEDWhQrGEUopRWk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data:image/jpeg;base64,/9j/4AAQSkZJRgABAQAAAQABAAD/2wCEAAkGBxQTEhUUExQWFhUXGBwaGBgXFx0dHBccHBYcHBocGhwdHSggHBwlHBcaIjEhJSwrLi4uGh80ODMsNygtLisBCgoKDg0OGhAQGiwkICQsLC4sLCwsLCwsLCwsLCwsLCwsLCwsLCwsLCwsLCwsLCwsLCwsLCwsLCwsLCwsLCwsLP/AABEIAOQA3QMBIgACEQEDEQH/xAAcAAAABwEBAAAAAAAAAAAAAAAAAgMEBQYHAQj/xABSEAABAwIEAwQFBgcNBgYDAAABAgMRAAQFEiExBhNBByJRYRQycYGRI6GxwdHwQlJUcqPS4RUXJDM1YnN0gpKis7QIJTQ2Q/EWg7LCw8REU3X/xAAaAQADAQEBAQAAAAAAAAAAAAAAAgMBBAUG/8QAMREAAgICAQMCAggHAQAAAAAAAAECEQMhEgQxQRNRImEFFDKRobHw8RUzYnHB0eEj/9oADAMBAAIRAxEAPwCPSiDvR8g/bRTpRmpM7aeNcZyVYTahSd2CVITMZ3Wm8wiQFupQSJBEwoxM1KcXYCLC4aaQ866lxpazzckpKFJAjIhOhCjvOwp1G1ZvB1ZHijJVUi1wqFYfZ3fpL4XcOW6VJHKyJDzyUKy/JzoFGJJ1AmadYhwQpOIs2TNy6UOMqecccCCtAQsJIbyoSJJUB3gY38qf02N6UiEzeVFUo1P43wc03a3VxZ3T61WhWHUP5SlRbSFuAEISQcpkEaT0pTC+C2F2lpcP3ty2q6S1ASGsvMdRmCR8kSBMgSffW8GZ6MitfPXUGrJg3ABcuru3eungGOXy1NBtJWlxJVKwpCu8IjSBpMVS+IMQtLd7l214q4bUhB5ispKFFwhXqtgaIhWoo4MHilQ/rhSZjerexwXYrtzdJxO5LABJdBZygJMK/wCh0NQN1wm07hdxeIvLlaUKeDcKbCVoQ+pCCYaBMpAJ1rHCQyw+5XsRxlhmQpfe/ESJP7PfFQb3FwnuNSP56o+YA/TV2x7sntGLzD7dLtwU3SnQslSJTkbChlhuNzrM1F9pPA+HYe0oNXTqroFBDLikGUqOpgNjpPWnUBliiVccXuTo2j4n6adM8XpJhbZSOpSZ+aBVg7Nuz20vrF67uXX2+U4tJ5ZRGRDaVEwUKJPeO1OsT7IkelWSLa5Uq3ugpRWsDMhKUBciAAcySAJAg0cENwQxtb5KxmQQoeIpdS5qev8AsstUNXKrC4uBcWuiw4UlC1BtLmUgIG6VjUaAnalcD4Nt3LC3vLi8uWi+GwQgNlIW4sISAOUSBmUBqdOppfTEeN+Ctlyu5qtWHdnWa9uLZ26eytNtONqbDaVKDinAQ5mQoEgtbiPZVS4nbYYW4mzuV3KEsqUpS8pyOpJGXuoT0ExWOFCuEkrFmoO9cWaseIcCJS7YIbubhSLtSgsq5RKUhhTsohoAHunedKOez4fukLT0m45Btedn+Sz5+dkyzy8uXLrtM9a302b6cisFdcBqcvOD0JsLy7Tc3JVbLuEoSotFKuQ4pAzQ0Drl6Eb024x4eFjZ21yh95xTxAUlzl5RLC3NMqEn1kAb7UODD02iMKqUQsnepLiPhtNpa2dyl95xVwptK0uZMozsLcOXKgHQpHXaokGpyjRjVDgUcLPSkgqjJcpewIM5QZT9/topriqBE6dhXzK2P6zb/wCoRVr7Xf8AjbX+rvf5jdU98nuqAkocbcAJgHI4lcTBicsTHWpPiTHHL95t5xlLAabWgAO8zNnUkySUJiMvnM+VVi0olFJOLL3wvdst4Nhxfb5iT6MlIgGFqcSltWp/BWQZ3EaU8uP5dZ/qDv8AqGqyK47SeVaW1kGEuC2Wwrmoe0XyHUriOXoVZY0JietJ4l2uuOX7F63bBstNqaU2pzMHEqVJ72QZTIHQ6gVYvZpi/wCT8e/pLz/TCuKxW1tcEw1+7Q4tDaLVSQ3E8wM9wkFQkb9fCs84m7XA9av29raBg3ObnLUvNOcALgACSUiJPwqGx/tC9KwtjD/R8nJDQ5vNnNykZfVyCJ9ulAGu9l/EqcQusQuUIUhBLCUpVGaEoUJVBiSZOlYLxniFk/cBdgwphkNgFCokrClEq0UrQgpG/Sp3s47Qv3KS8n0fnc0pP8bky5QR+Iqd6jOOuKG79xtbdoi1CEFJSgg5iVTJhCaDDTuGP+Un/wCjuP8AMVUn2cXTTXDgcuG+a0nnFbcA5xz1aQogH31mWGdofKwleG+j5s6XE83mxGdRV6mTpPjXcM7RuThSsN9GzSFjm82PWcK/UyHaY3oNNk4z/lXBf6S4/wAgVQ+32/s+aWeQr02G1c7TLy+93fWmf7NRWMdrvPurK49Dy+iKcOXnTzOY2Eb8vuxE9ab8b9pzeI262jYIacXkh7mBSkhKwqP4sHUCN+tAF07ECj9xbzmglvmvZwncp5CMwHnE044W45t77ErJi1acQzbsugFyAT8mlKQAFHQJTuTJrOeDe0E2Ng/Z+jcznFw8zm5cudsI9XIZjLO9VzhTG3LC5auWoKm5lKtlpIhST4SDv0MVlgejsN9fGf6X/wCizURhd9bscPWj12la2W0sKIb9bMl5JR1EgLCSdapGOdsIWw+i1sww7cfxrinArUoCCQABKsiQATEQNDUFiHaFzcJRhno+XKltPN5szkWFTkydYjetA1js44sRiV/fPtoUhCWrdtIXGYgKfVJAJA1WdJO1ZJxdxJa+lOCzt1NtFBQ6hZiXeYvMtPeVuCPDak+znjz9yi+QxzudkH8Zky5M381Uzm+amfHvFreILaU3aItcgUFBCgc5UQZMITtHWd6x7Me0egeEm+fZYS8dS22kk+foq21Hy1Pz1J4M4H1tXYGjlskSPNeaKxHhjtgVZ2Ldp6LzC2hSQ5zo3KiDlyHafHpQ4Y7ZFWli3aei8wtoUgOc7LuTl7uQ7Agb9K00ueHXXN4bvnBsv0tf955Z+ukO2FQGE2BOgzI/0blZ5hPaNycJXhvo2bOlxPN5sRzFEzkydJ8asrXa+h5hFsuwaVDYQlTr4iQjKFAFkwaxmMsnaSoDCsLJIA5rGpMf/iOVT6n0cfrNsi2cw5lwNtpQFLfkSlGXMAWDB+2q1YslDaEkyUpAJ8YAFSyUyU6Y4y0sgaUgldLA1JioCqTGtLKFVji/EigBlBgqEqI/F2j3mfhWxVi1boUxbidDcpaHMV1P4I/W++tVbEcUce9dRPkPV/u7e/emkVyrqKRaMUgGuAV0mgKYYEV2imug0AdrhrtFIoAfYDhLl3cN27MFxwkJzGBokqMn2JNWNXZhfgJJDUKeLA+U/wCoFFMbbSk61XcAxRy0uG7hrLzGlZk5gSDoQQQCDBBPUVfODeNLq5vbW2d5fLXfG4OUKCs686imSojICswInQa0GlVxXgq6t7xmycCOe8ElAC5T31KSJMaaoNSg7ML8XPouVrm8rnRzNMmfJvG89KvPaH/zPhv5rH+e7V5P8vj/APnH/UitNMGHAF7yrl0pbS3aqWh1Rc6tpClZdO8NQNOulSLXZLiS20uBLOVSQsfK9CJ8PCtI7aSq2whxDIkP3B5qh0C3FuGf7QCKlOLcMW/hdslF6bIpQ2rOFFOcBg/J6LTvM7n1dqAMYtOzO/cLISlr5dlT6Jc3QnlzOmh+WRp7fCqWswSD0MH3Vo+DcaXqU2ykKZli3LCAUH1FhE55dEqHKRqIGmxqGs+DUvJPLcOYbnQpJ669fM+dc8+pxx7squnm+yKlmrsin+L4E9b/AMYkxPrJ1T5a9PfUbVYyUlaZKUXF0wxTRclAKpQHxphRGKApRSaLFAFs4XxIuDlqMqTsfFO3xFWRNUHhxX8JbjrIPsyn7Kv7YqM1TJyWzid6Vnxoho6V+NTMQsvQVQOLv+I1/ET9KvrmtBdG9U3jOy0S6OndV7JlJ+JI94poPZkO5WAa4RXBXQauWBFcFKHpXJoAJko4TXM1czVoBork0WaKVUAHK6nOAb1DOJWrrqwhtDoKlK2SIOpphhuCPv8A8W2SPxjoPj191XHB+zmYU+5P81Og+O590VDJ1OPH9plseCc+yL1xbiOFP31rfovQp5lxlORKhk5aXSVKIy5pAWTv0qT/APFln+7AueejkehFvma5c/PCssx62XWKi8PwplhIShtCI8Nz5nqacg61xP6S3qP4nWui95CGN8T2V1h1/au3DaVl14sZ5HM7/NaUnTYqOX3GnWN3uE4hZW1vcXobLXLV8mRmC0tFMHMhQ/CNJKZQTKkCT5ff7miAJB0GnurP4n/T+P8Aw36l/UZrhOHajnW6ySNM3dBHQ+Huq+4c3kQO6EiIAGw8qfOueAEffpSKgTrr51wZsryPZ2QgonLhkOJIUARGsjeqPxDwKnIp23OUgSWz6p/NPQ+VXhxeXT9mlJLudenwpcWaeOVwZmTFGaqSMOW2RoRBooqycU2ARcLSNld9PlO/11A5cpgivosWRTimePlxODE64U0ZRpewsVvKCUAnxJ2HtP1VSyRJcJ28vZo0QD8ToPmmrsgUzwrDwy2EJ1O6j+MfHyp8kVCUrJSdsLFKR94opo2elMFXD9NNXWQoFKgCk6EHrTldFrBPJRMU4dcbJLYLiPLceRHX3VCq0MGQfA7/AArUyQKYXlshz10AnbUVSOT3KqZnZO1cp1iduG3VoBkA6ezpTWqlAprp2oTQrQDsslZSkbqIA9pMVodlw8y0JDeYjZS+8T566D3VVOF2Aq5RI9VJV79h9PzVot5AAjwrzetyyUlBM7+kxqnJjzDPZFTIdAAjYVAYa9IAA+apllJMHpXlzVM747FH+91+aiJTOkV0II3IFLIyxGYH7NaVbHpISW1Ea0TLtKvqpR89ZpBY160NhQm+vYCutGN6SWsjWOppWQRJ08/D7xWeTRN5R2qNulEUW8xtoKypkkaT0HwpFd2V6CPeDW+nLu0HJFX45TPKX11SfpFVpCM+nj9P2VZ+MEnlAfzgfmP21VmF/EbV7XS/yV8jzM/8xr3LBh2DW6PX76v54ge5Ph7ZqwMNhIhIAHQAfVVTVeF3LMAjSdNZq04cqUg/eKo233OLJjcUmLAGl0x8KJFGy0EAA0VdHy0FGtRgquKTpVwUmoVggk4fKmt+6lCCo7AE/Z9VPMs1DcTtFVuvLumDA8AQT9/KtXcdbKM44VEqUZJMn2kya5QFCugsEijI3oBNHSmNBqTt9lAFo4DZJcdX4JAn2k/YKt+IvQIjXYVH8J4dyGgD66u8qNRJ2TI8AAD5k1IYoyZzfH214ufIp5X7HrYIcYIeYMAhGZXhT1y/UcqUNwOhPSmFg5413iDHeSEJQApZ8dk+dc7TlLSOhaWwuJOOgHM4Ejxqr3eJKOgecIHVLZj9o+NGvuJmRJWldy4BqZAQnWO74+4H21JsFbqC56PlSDEocCiNAZiB0I038q6I45QVyX5fuSc4SdJ/mDhzE1A5VqzhWyvH7D5VauaFjRXuqkXrCTLjZGYCVQInwJB9+tL4HiIJGp16GpZcfL4kVjKvhZa3iSNR9NQWKXCjDSTlKvWPUJ8vM/bUw06TNVbFQvnryk5lmAQJIAAkidCrXTzk9KlgXKQ89IRewppsyp8NE9VOgT/ZUaPZ3wQf4xDqZ9ZCgSPaBTPCuHn23sywgpzArcUoEqSFBWgMkElI+J1qbxS2bdVCEJJ/GjQeMHqa7JqPZyv9fryc8JSe+NEfxQxzLdSkwcsK09utUdmNa1dNmnIUQACIIA+NZfiNtyXVtnodD5dKr0ORNOBLqo1JSJTAsNSrvEn2Db47/RVnQmPIeFVrhdeqvDSrIlU7e+up9zy8r+IOVa0olVJClUiiiFhpoLrtcUmtAVcFJ0o5RHN4oEElHWk3DBpYDWm1wY1oNRUcZtmM55YIM6x6s+Q+yo0246TNObolKj4ySSfjSeQnUmntnowgqruEZZSCcw286fuNISnuIgxqTJj2U2CJO9Pn1yAB8KlN7R0QgknouuAuApQPBI184E/PUs8xI1rOsIxMtqAkgeFaLhd0lxAMD4V5PUYpY5WdmKSkcZtCNqh8ewUu6gkq8Oh8atQiK4W51qEMkou7KuKeikMYG2qA6xlKdApDih7o1q1YfZobbDaRCRO5JJ8SZ3NPvQ0q1Io5tAlJPT76VaeVyVNiLGo9kV/GWUoQqEjOqUg+SvL5/bVa/c9SSI/BA1HjVxumi4qT00Hu+umj9lAP3msx5eKoZwvYlhF0ToTrTjFbcpUhYO+hI+I+/nUAX+W5p0NWV8lbU7xqPdFElwlfuanyjQjbDooTTrleA+ai2hB1qQ5WlI5WMkMy3oQao3GWHZloKRrMe47fP9NX9xQBM1B4ykd2fGn6WbjlTRHqYr0nZXsJsg0kDcnUkeP7NqlPZ1oZdNPf8aOpJr2E7Pn5bZ3LSg2oqRRxpW2So6a7FdiumhDAWmk6WNIRvTUSTAg0k4mZpWuZRWDJlFxZsh1Wmk/NTUK3JmrfiuGBfWDqJ8vA++qtd2ikHKfv9tMnZ3Yp2huw5rTpPeUPbSBYIAOUwevQ1KWicgkCT79PfSZJJbR04k+zO3luMiV9SJ+FWXhe57kHyqFRaOOACI/71IWqeUQn564s3xQ4+Tqx6lyLo2SRpTlMAAftmoyxfBTNOm1g15L06O5U0SbKfvNIXbu/3++1cLhymKRUqmbFo5vrUfeXo9Ua/VSt+8UIJ1qMwghScxIJVJI8PbTRjrkF7oh7hHyoPSrfbtQjyqr8Q3jbawmRm07uvz+FSNtjiAzmUYEbVaalKMXRkeMW1Y9tkZXFInaCPfM/RUgZG5n77VEYfc51ZtiUyR4CdAfPepTmAjWpS09jIKozM6f96hb5yVgeAJP0D66lnjVI4nxlTFwkgAgp7yT116HodTVukjzyo5usdYmTKxXUkbU3tb5DyApsyPgQfAjxpUCvYo+cYqDRiffSetGTWDVoUQdK7FcQKUAFajAQfnpGKXA1mk1U7ILsJ0KBoxGtKMcUgRJppcWoV9tPjSZVpWWOho5YpywR8agnC0m5Q1vO5nZR1APTp84pzjePhoFCNXCN+iPb5+XxqnZiDmBMg5gSeszPxplj5Rdl8MpRdmqWzQywI91Mb63np8Ke4bdBYQuD8ogK+I1Hxo94zuDXj24y2e4tob4S6Yg6RoKmGHiNIBE+P1VB2icqiPOpi23mpZorlZbE9Dtb5Fdbnfx01pLlzTqQka+HTxqFeCg3xhIUnLImKqLaXWlHKApPhO1WW8dJ229lN02hOvzV0QlxVMi++iEYwbmlS1SVKJJnceFSNpgKUjvDN4T086lGFJbBzEJkbmOnhNJu4kgQvOnL111miWWb7FI41XYO1bBA7uns6maWtzECm1tiSHBKVDzH31pQXKVaJOoPTp7ai78oZWhZxcTWXcbrm4931/srTSnc/f8AZWXcZK/hB/NH0qr0Po6P/pfyOLrpfAMcHxFTKwR6p9ZPiPtrQWHgtIUkyCAQay8GrZwbfyFNH85P/uH0H3mvWnHyeJOPktSRR2xXUVwCokxQUaaSC9K6Sa1ALmklCKXik3BTMkhKKOlMUXrXLh9KElaiEpSJJPSlYyR2JqqcQ4/qWmT5KWPHwT9tMsZ4iW7KUShvX85Q8/AeVQiaeGP3LRh5Zwjxri6MTXF1UoXLg2+looJ1aMj8xZn5lSffVofRm3rNOHcS5D6Vn1DKV/mq3Pu391aIlWUqQTsJB8RpB+FeR1mPjO153/v9fM9TpZ8oV7ADcK18dKkbVqPCKYOKkipSyBKdYrim9HXELGVW9GefCiAJNNb2QR4Ua3T3gaSvI1+BDE79LRAhRJ6ATXE4m6ofJtHURKxAHumT81P7xgKA2Jpu2DEEUco122ak07It7CCrV0qWfaAB7ANq4zhLSDJE/nEq+baptCSemn31rirMfNrWrI+zZRvWkNxhTRMxPs0p1bYYlCpQkJ+undvbCKXd0EUlt6sxytbGd0In56yDid7NcukdCB8AB9M1qOO3WRClkgBIJPuE1jbzhUVKO6iSfaTP116v0bDvI8zr5dkEmnNhcltaVp3SZ9viPeJFNjQFeqeaavaPBaAobEAj2ETRqrvBeIZkFs7o2/NJ+o/SKskVzNU6ItUFiu5fGuijUGIVSl1xfLZZceWBmKW8shMxJzKA30ohbfL3o4tH+eEcwtQjNkzZc858sTpvPlVm7Mh/vF7+qj/Oq5Jt0+mG+jQ2qGv0ylAfFX0VZQTQ8MaasylNjd5y36FccwJCij5OQkkgK/jNiUke6qpi9he3aHHW7dfozClhapSAFNiVlcq/BrX8cxbkcR2aSe6/aqaOvXOpSffmQB/aph2oqFhhDrKdFXVy57YceW6o/wBwR7xWqCQ6gkYfhWGPXLgat21OuKEhKfAbkk6AajU6U+x3hC9skcy5tltoJjPKVJB6AlBMe+K0j/ZyQOZenScrI9glz6x81WBl1b3D+IF8qWR6ZBWST3HFlO/4pGnhHlTUNRkDHAGJOIStNm4UqAUkgo1BEg+t4VC4xhb1s4WrhtTbgAJSqJg7HQxXo3FEpXaYc0L9doVFpEtHvuKLJCWxEgSdZOmnnWLdreAvWt7lefXc8xtKkOOevElOVXiQR84oAj8F4GxC7bDtvbLW2dlkpSFQfwcyhm1kTtpU/gVneqCrY2j6ri2KdAEgpQqcoVmUJGmhE6VrWFOuXGFWLmHrGZkMqLefIHOWjK4wpQByyfERoJ01rOrrj+8VjLUMmyWtbFu+0qFlaQ+TupAgEOK1G41B2pMmKM1Uh4TcHaD3VjdtNlx6zfbbQMy1qDcJA3JhZPwFP7Ri5UhLjdlcqQpIUlYCIUkiQoAuTqDOo91S3bpjD7aUMNOZW3mHuYnKk58pbAEkEj1ztWg2rwact7XT/h1kD+iLKP8A5K5vqWFvydH1rIt6MitFOXKeZa2zz7cxnQEQDAJHeWDIkTpQ9Gum1oC7K4SXFFKB8n3lBCl5RDm+VCjr4Gn/AGY3Ltvf+hJcPJLl4VN5U+s24AlQMZtUxpMVLYhir6+IGWFOSw08ChvKnRRw9wk5ozH1laT1pF0WGvPsO+qy34IHLcKcU0LO4LqEpUpENylKioJUflIglChoZ0oWD7r6lIt7d15bail1ICUhpQJSUqWpQSFSk6Anodta0TDv5YvP6rbf5lxULwcsP22KWzDvKuPSrwZgYUgrcUEOCNY6Zh1SfCj+G4b8/eZ9dy/IqxLiXQ08y4w4QVJS4B3gNyhSSUqiRIBkSJ3pdC3FZy1bvOobJStaEoypIAUod5QOgI2FK4/it08/b211bC3XbkuBfOLnpA5ZbJR8mkRKwTrI0ka1YOBf+Bv/AOnf/wAlFc66LE87huqss+ryLCpebKunEFpaQ8q2uAw5k5bmVGVXMIDcd/N3ioRI66xTh9u6iTh92B1IShWnsSsk+4VKYp/IGHezD/8A1s1csRFx6ba8vN6Pkf5+0TCOVM6zOaI85rqX0dhXv95B9bk+Rg2NWV3iKSLK3ccaSrK4RAIUADkIUQQRIJHjHnVNxvhu7tADc27rSVGApSe6TvGYSJ8pr0lwUQF4tk/LXDp48hqffmmq7xTdKuOFua8c7imGlKUYkq5idfbXVixRxx4xOfJNzlyZj1p2f4k62h1u0cU2tIWlQKe8lQkEd7qDNN8H4Mvrpvm29stxGYpzAp9YbjVU6TXqTDnAwbS1Gn8HMD+iDSf/AHVlXZbilwzjFxh2eLdDlwrJlTvnEHNE7RpNUJ0USy4QxK1eZUq0cBcXkSJR3yUqUUjvb5UKOv4tWu+tLlhtTr9o+02mMzi8mVMkATlWTuQNjU/i/EFwviZmzUubdp1K0IyjRRs1Sc0SfXVv40/7XXrxtQcn/dqfRy8O4SVC6BVoRnPdybfbSOCZjimVdrBr5aA4mxfLZEg9xKiPEIUsL9xE+VNrd4LEjxIIIgggwQQdQQdCDWrcSXN0ks3tikXbaWlhVul3IHQsoKXEGClRSEnTeFGPA5N6dz3HrgpCC84V8sKJ5ZgJKSSlJmUkmQNSaScEkJKKS0W3svP+8Xv6qP8AOqZbxf8A3Yg9fTgx8MSyf+gVnSiQrMhx1tUQVNOqbJEzBKCJE9DTRbOmTmP5QrOE892AuZzxmjPm72bedd62ORJUZDIkqJ3tmWRjWHqBggNEHwIuaP8A7Rrh5lkmdMrxjzlsT8KpfFNutSUvF15a2yO846takjplUokpAVB0quYhiTz6gXn3Xss5S64tZAO8ZiYmBNOpJoopWi99idpcOXL5trpDC0tpKkLa5iXUlR3GdJGUxqD+FWkYveXCcDvlX5CXSm4QNAkEElDWVMmArSNSda862l242sONLW2seqtCilQ8YI1p3imOXVzAuLh54J1AcWVAHxCZidd4rbNs2NjgC1CMKvMPYJUbi3cdUHFKhuMyzClQIVExqKrX+0S+DfMpBlSLfvDwzOKIn3CaoeG8Q3dukoYun2kfiocITJOpCdgfMVH3LylqK3FKWtRlSlkqUo+JJ1JosLN84R4cFva2F3hgWVvKYN0nmkoU2oQ+ShRy5kmYI1EQOoqH7Wgj93MMyxnzM543j0kZJ/xVleF8QXdskpt7l5pJ3ShZCZ8Y2B8xTJy6cU5zVOOKdzBXMK1FeYeqrNOaRAgz0osLNt7abXm4jhDcTndKSPIusz81aHePWwxBhKyr0ksuhoa5ckoLk9JlKfhXlW5xq5WtDi7m4WtuS2tTq1KbJ6oJMpOg2pV7GrvOlxd1c81IIStTzmdII1AVmkAzqBRYWbLgzBb4neR+DDq0/wDmMsqP+KfnouIXCUcSJKiAOe2JO0rsFISPepQHtIrFk45dczm+k3HNiOZzl542jNmzR5VIJ4kzgi4QpwqjM4XFKWuAAMxWSTAAjXSBUp2lpXsrBpvbrR6YsrBxOJXL5TDS7dhKVSNVIW8VDx0Ck/Gs84ZwFq5axC9tVOenN3F3yFIdIBKlFxkZZylKsyTB7qp1rPF8WqUjlqu7wt7ctxxRBHgSFkkeRJFJs8SJbVnaedaWEhOZoqQSkbAxAUB0BmKHld/ZZqxqvtI2LtPeWLWwWtI9I56ZSnfW2c5oH82Y+Ao3Zm6XbO+bAhwvOHId++wjKfYddfI1j3/islZcWp59YEZ3FlRSD0GY90HTQDWKj7ji17PzGSplYEcxtakqI3g5YkT0Miprk83LjqqHfFY+PLd2bbxMg2+DYew93HQuxbyEic6FNlSdNDAQrbwqP7e+ILm0FoLZ9bPM5oXkMZoCI18pPxrD8Txu5uFpcffdcWjVClrJKNj3Ne7qAdI2pLEcXuH8vPfeeyzl5ri15Z3jMTEwNvCuo5rN2/2fSpeH3RJKlKuVySZJJZb1JO5J61MXmDqawO3tHoC/4M0oSDqq4bBA8dz8K86YfjVywCli5fZSTJS06tAJiJISRrAGvlR7jHrpwpUu6uFqQrMgqecJQobKSSrunzFAWerMQfthf2qVlXpKm3gyBOUo7inJ6fgJifCs6wez5fFtxpotorH9ptuf8QNYwvH7tTiXFXVwXEAhCy8sqQFaKCVZpAI3jegMauubzvSX+dGXm85efL+LnzZo8poCzVr/AP5wT+cj/RVOdr+C3jjqXw9lw9tDXPb5hElL5KlZYiYKdZG3lWEqxR8u88vvF7/93MVzBCco785vV032pxdcRXjiChy7uVoUO8lb7ikqHgQTBHtrAs9JYHw6qxuWG7ML9BW26p4KczpSuUFsozEkEyr1dDOvSs+4mSn90b3JGXnDbbNyW8/+LfzmqlwbjNwpBYF1cpQkDKlL6gnLsUpgykDTQEb1PNMJSAEiB9JOpJJ3J3mpzkuxOcvAmreirOtGdgSToN5PT9lVPGuIs0oZMD8fqfzfAedTSbIxjbH3EOMpQlTKYUsyFeCQR18/KqgnzoopRW1WSo6IqkGiuGgg0Y1ppyiGlKKsUAcVQmuKNFFAAIoH2z7TQJrgPsoAHvopo0+P21w1oBaMBQo7e9ABKBrqt6E0AJkVyjqrqU0AFmgTXaBoAJRga5HsoCgAxVQmhXQKAJXhx4ofbI6nL7QrT6Y+FaCFVmNu+UqCk6KSZB8Iq8YTiwfRJISoaKE/OJ6Go5F5ElGyr4/jiniUplLXh1V5q+yogVqh7Cb38otv0n6tdHYVe/lFt+k/VqqVDqNGVUY1qY7Cr38otvi5+pXf3i738otvi5+rWhRlYNGbVWpfvFXv5RbfpP1K4Owm9/KLb9J+pQBmE0VSq1P94y9/KLb9J+rQPYXe/lFt+k/UoNMqNFFasewq9/KLb9J+rXP3ir38otv0n6tBlGVGi1q/7xN7+UW3+P8AUrg7Cb38ptv0n6lFBRlJrhrV/wB4i9/KLb9J+rXP3iL38ptv0n6tBtGV0IrUnOw67SO9dWo9pWPpTRT2I3Ux6XaTMRmXv4ervqKAoy1VAVqJ7Ebr8rtP7y/GPxfHSgOxK6/K7T+8vqYH4PiDQFGX0cVpyuxC639LtACJGq9vEd3amWK9k1zbNl1TrTyEH5RLOYqSnqTIEDQ69KHpWalbozwmuFVafgWCWjgdfWgOOIRmDZByjuwJEZVkLKAdwAVHXQhfEuHmXGnBbNMpX/B158moU8rUIgGBCSkIGhJVpqKeEOeP1LVCTfDJwpmT0KvL/A7vqBxgFSomFwTnQgd7JE53UJOsAqEmnmC9mgWpIdez50qUkMaQElIlSnEwQS4nLlkESZjebaV8tVvelX9zXVX/AJ39xndHOnQ+2ri72eOSAi4ZUFkBsw4MwUtCEEnJABU62ArY5tDFajfNWqsOWw3laDjaRGRRT6xQhWVCTGcoKhAzHeJilc34V+46jHy1+D/Y8+pFKpAq+M9lL5MJfaJiSCh5BjTfmITB1Gm9ObPsjfcEpu7TTcFSpEiRsk9DTRakrW0Y4SXdHoyhQoUwAoUKFAAoUKFAAoUKFAAoUKFAAoUKFAAoUKFABHGgqJExt8Z+qkUWLY2T1nc+f2n40KFAHBhzcRl0HST09/nXVWDZ/B8Op6CB18NKFCgAyrRB6HYD1j0269PtozdslMwN9/v7qFCgCpYZwPaNv3GVKglQHcCoSnM2tKgmNYIWTqTBCSIgQurgu1QnKgLQkcsgBZOraUpb9adggabGVEzJoUK2HsEt9xdPBNrGyzrmkrM5vSPSCZ3JLkE+QHhRm+DbYJaSOYA0koT3z6hKTlPiAUJIO+kzqZFCt5P3MaT7hGeB7VKUpAchCWko+UPdDLnMbCfDvRJ6wJ11oqOBrVKUpHNASG4HMP8A0SOXM7xA020Gk612hRyfuFIPb8JtJUVBx2VDKolSTmEjQyj6Kd4Tw+2znhTi8xnvqBiJ0TAEDWhQrGEUopRWk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Z:\c657b3cc2b918f32a6993ce97482986e27f4e112811e53ea189ca726e8e1de24.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486" y="4267200"/>
            <a:ext cx="3128963" cy="25908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3" name="Picture 9" descr="http://www.angelfire.com/ny4/djw/images/LutherReformacion.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100477" y="2362200"/>
            <a:ext cx="3124200" cy="4475860"/>
          </a:xfrm>
          <a:prstGeom prst="rect">
            <a:avLst/>
          </a:prstGeom>
          <a:noFill/>
          <a:extLst>
            <a:ext uri="{909E8E84-426E-40DD-AFC4-6F175D3DCCD1}">
              <a14:hiddenFill xmlns:a14="http://schemas.microsoft.com/office/drawing/2010/main" xmlns="">
                <a:solidFill>
                  <a:srgbClr val="FFFFFF"/>
                </a:solidFill>
              </a14:hiddenFill>
            </a:ext>
          </a:extLst>
        </p:spPr>
      </p:pic>
      <p:pic>
        <p:nvPicPr>
          <p:cNvPr id="1035" name="Picture 11" descr="https://s-media-cache-ak0.pinimg.com/236x/0b/e2/61/0be2612edbfa381cca7f4d666c8e1cec.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224677" y="2362200"/>
            <a:ext cx="2926046" cy="44758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53534140"/>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a:r>
              <a:rPr lang="en-US" altLang="en-US" sz="4000" smtClean="0"/>
              <a:t>In England, the Reformation began with the King!</a:t>
            </a:r>
          </a:p>
        </p:txBody>
      </p:sp>
      <p:sp>
        <p:nvSpPr>
          <p:cNvPr id="16387" name="Rectangle 3"/>
          <p:cNvSpPr>
            <a:spLocks noGrp="1" noChangeArrowheads="1"/>
          </p:cNvSpPr>
          <p:nvPr>
            <p:ph type="body" sz="half" idx="1"/>
          </p:nvPr>
        </p:nvSpPr>
        <p:spPr>
          <a:xfrm>
            <a:off x="914400" y="2133600"/>
            <a:ext cx="7772400" cy="3810000"/>
          </a:xfrm>
        </p:spPr>
        <p:txBody>
          <a:bodyPr/>
          <a:lstStyle/>
          <a:p>
            <a:r>
              <a:rPr lang="en-US" altLang="en-US" sz="3600" u="sng" dirty="0" smtClean="0"/>
              <a:t>King Henry VIII (Reign:1509-1547)</a:t>
            </a:r>
          </a:p>
          <a:p>
            <a:pPr lvl="1"/>
            <a:r>
              <a:rPr lang="en-US" altLang="en-US" sz="3200" dirty="0" smtClean="0"/>
              <a:t>The king who had six wives…</a:t>
            </a:r>
          </a:p>
          <a:p>
            <a:pPr lvl="2"/>
            <a:r>
              <a:rPr lang="en-US" altLang="en-US" sz="2800" dirty="0" smtClean="0"/>
              <a:t>He wants a </a:t>
            </a:r>
            <a:r>
              <a:rPr lang="en-US" altLang="en-US" sz="2800" u="sng" dirty="0" smtClean="0"/>
              <a:t>SON</a:t>
            </a:r>
            <a:r>
              <a:rPr lang="en-US" altLang="en-US" sz="2800" dirty="0" smtClean="0"/>
              <a:t>!</a:t>
            </a:r>
            <a:endParaRPr lang="en-US" altLang="en-US" sz="3200" dirty="0"/>
          </a:p>
          <a:p>
            <a:pPr lvl="1"/>
            <a:r>
              <a:rPr lang="en-US" altLang="en-US" sz="3200" dirty="0" smtClean="0"/>
              <a:t>Devout Catholic</a:t>
            </a:r>
          </a:p>
          <a:p>
            <a:pPr lvl="2"/>
            <a:r>
              <a:rPr lang="en-US" altLang="en-US" dirty="0" smtClean="0"/>
              <a:t>Defender of the Faith</a:t>
            </a:r>
          </a:p>
          <a:p>
            <a:pPr lvl="2"/>
            <a:r>
              <a:rPr lang="en-US" altLang="en-US" dirty="0" smtClean="0"/>
              <a:t>Writings against Martin Luther</a:t>
            </a:r>
          </a:p>
        </p:txBody>
      </p:sp>
      <p:pic>
        <p:nvPicPr>
          <p:cNvPr id="23554" name="Picture 2" descr="http://upload.wikimedia.org/wikipedia/commons/thumb/0/07/Workshop_of_Hans_Holbein_the_Younger_-_Portrait_of_Henry_VIII_-_Google_Art_Project.jpg/640px-Workshop_of_Hans_Holbein_the_Younger_-_Portrait_of_Henry_VIII_-_Google_Art_Project.jpg"/>
          <p:cNvPicPr>
            <a:picLocks noChangeAspect="1" noChangeArrowheads="1"/>
          </p:cNvPicPr>
          <p:nvPr/>
        </p:nvPicPr>
        <p:blipFill>
          <a:blip r:embed="rId3" cstate="print"/>
          <a:srcRect/>
          <a:stretch>
            <a:fillRect/>
          </a:stretch>
        </p:blipFill>
        <p:spPr bwMode="auto">
          <a:xfrm>
            <a:off x="6553200" y="2743201"/>
            <a:ext cx="2590800" cy="4114800"/>
          </a:xfrm>
          <a:prstGeom prst="rect">
            <a:avLst/>
          </a:prstGeom>
          <a:noFill/>
        </p:spPr>
      </p:pic>
      <p:sp>
        <p:nvSpPr>
          <p:cNvPr id="2" name="TextBox 1"/>
          <p:cNvSpPr txBox="1"/>
          <p:nvPr/>
        </p:nvSpPr>
        <p:spPr>
          <a:xfrm>
            <a:off x="962114" y="5486400"/>
            <a:ext cx="5562600" cy="954107"/>
          </a:xfrm>
          <a:prstGeom prst="rect">
            <a:avLst/>
          </a:prstGeom>
          <a:noFill/>
        </p:spPr>
        <p:txBody>
          <a:bodyPr wrap="square" rtlCol="0">
            <a:spAutoFit/>
          </a:bodyPr>
          <a:lstStyle/>
          <a:p>
            <a:pPr algn="ctr" fontAlgn="base"/>
            <a:r>
              <a:rPr lang="en-US" sz="2800" i="1" dirty="0"/>
              <a:t>Divorced, beheaded, died</a:t>
            </a:r>
            <a:endParaRPr lang="en-US" sz="2800" dirty="0"/>
          </a:p>
          <a:p>
            <a:pPr algn="ctr" fontAlgn="base"/>
            <a:r>
              <a:rPr lang="en-US" sz="2800" i="1" dirty="0"/>
              <a:t>Divorced, beheaded, survived.</a:t>
            </a:r>
            <a:endParaRPr lang="en-US" sz="2800" dirty="0"/>
          </a:p>
        </p:txBody>
      </p:sp>
    </p:spTree>
    <p:extLst>
      <p:ext uri="{BB962C8B-B14F-4D97-AF65-F5344CB8AC3E}">
        <p14:creationId xmlns:p14="http://schemas.microsoft.com/office/powerpoint/2010/main" xmlns="" val="72479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altLang="en-US" smtClean="0"/>
          </a:p>
        </p:txBody>
      </p:sp>
      <p:pic>
        <p:nvPicPr>
          <p:cNvPr id="17411" name="Picture 4" descr="henry8_wives"/>
          <p:cNvPicPr>
            <a:picLocks noGrp="1" noChangeAspect="1" noChangeArrowheads="1"/>
          </p:cNvPicPr>
          <p:nvPr>
            <p:ph idx="1"/>
          </p:nvPr>
        </p:nvPicPr>
        <p:blipFill>
          <a:blip r:embed="rId3" cstate="print"/>
          <a:srcRect/>
          <a:stretch>
            <a:fillRect/>
          </a:stretch>
        </p:blipFill>
        <p:spPr>
          <a:xfrm>
            <a:off x="914400" y="0"/>
            <a:ext cx="7696200" cy="6759575"/>
          </a:xfrm>
          <a:noFill/>
        </p:spPr>
      </p:pic>
    </p:spTree>
    <p:extLst>
      <p:ext uri="{BB962C8B-B14F-4D97-AF65-F5344CB8AC3E}">
        <p14:creationId xmlns:p14="http://schemas.microsoft.com/office/powerpoint/2010/main" xmlns="" val="3903451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636" y="4343400"/>
            <a:ext cx="9144000" cy="2763838"/>
          </a:xfrm>
        </p:spPr>
        <p:txBody>
          <a:bodyPr/>
          <a:lstStyle/>
          <a:p>
            <a:pPr eaLnBrk="1" hangingPunct="1"/>
            <a:r>
              <a:rPr lang="en-GB" altLang="en-US" sz="6600" b="1" dirty="0" smtClean="0">
                <a:solidFill>
                  <a:schemeClr val="tx1"/>
                </a:solidFill>
              </a:rPr>
              <a:t>Katherine of Aragon</a:t>
            </a:r>
          </a:p>
        </p:txBody>
      </p:sp>
      <p:sp>
        <p:nvSpPr>
          <p:cNvPr id="3075" name="Rectangle 3"/>
          <p:cNvSpPr>
            <a:spLocks noGrp="1" noChangeArrowheads="1"/>
          </p:cNvSpPr>
          <p:nvPr>
            <p:ph type="subTitle" idx="1"/>
          </p:nvPr>
        </p:nvSpPr>
        <p:spPr>
          <a:xfrm>
            <a:off x="0" y="4648200"/>
            <a:ext cx="8928100" cy="908050"/>
          </a:xfrm>
        </p:spPr>
        <p:txBody>
          <a:bodyPr/>
          <a:lstStyle/>
          <a:p>
            <a:pPr eaLnBrk="1" hangingPunct="1"/>
            <a:r>
              <a:rPr lang="en-GB" altLang="en-US" sz="3600" b="1" dirty="0" smtClean="0">
                <a:solidFill>
                  <a:schemeClr val="tx1"/>
                </a:solidFill>
                <a:latin typeface="+mj-lt"/>
              </a:rPr>
              <a:t>16</a:t>
            </a:r>
            <a:r>
              <a:rPr lang="en-GB" altLang="en-US" sz="3600" b="1" baseline="30000" dirty="0" smtClean="0">
                <a:solidFill>
                  <a:schemeClr val="tx1"/>
                </a:solidFill>
                <a:latin typeface="+mj-lt"/>
              </a:rPr>
              <a:t>th</a:t>
            </a:r>
            <a:r>
              <a:rPr lang="en-GB" altLang="en-US" sz="3600" b="1" dirty="0" smtClean="0">
                <a:solidFill>
                  <a:schemeClr val="tx1"/>
                </a:solidFill>
                <a:latin typeface="+mj-lt"/>
              </a:rPr>
              <a:t> December 1485 to 7</a:t>
            </a:r>
            <a:r>
              <a:rPr lang="en-GB" altLang="en-US" sz="3600" b="1" baseline="30000" dirty="0" smtClean="0">
                <a:solidFill>
                  <a:schemeClr val="tx1"/>
                </a:solidFill>
                <a:latin typeface="+mj-lt"/>
              </a:rPr>
              <a:t>th</a:t>
            </a:r>
            <a:r>
              <a:rPr lang="en-GB" altLang="en-US" sz="3600" b="1" dirty="0" smtClean="0">
                <a:solidFill>
                  <a:schemeClr val="tx1"/>
                </a:solidFill>
                <a:latin typeface="+mj-lt"/>
              </a:rPr>
              <a:t> January 1536</a:t>
            </a:r>
          </a:p>
        </p:txBody>
      </p:sp>
      <p:pic>
        <p:nvPicPr>
          <p:cNvPr id="3076" name="Picture 6" descr="catherine-of-aragon"/>
          <p:cNvPicPr>
            <a:picLocks noChangeAspect="1" noChangeArrowheads="1"/>
          </p:cNvPicPr>
          <p:nvPr/>
        </p:nvPicPr>
        <p:blipFill>
          <a:blip r:embed="rId3" cstate="print"/>
          <a:srcRect/>
          <a:stretch>
            <a:fillRect/>
          </a:stretch>
        </p:blipFill>
        <p:spPr bwMode="auto">
          <a:xfrm>
            <a:off x="250825" y="188913"/>
            <a:ext cx="3475038" cy="4248150"/>
          </a:xfrm>
          <a:prstGeom prst="rect">
            <a:avLst/>
          </a:prstGeom>
          <a:noFill/>
          <a:ln w="9525">
            <a:noFill/>
            <a:miter lim="800000"/>
            <a:headEnd/>
            <a:tailEnd/>
          </a:ln>
        </p:spPr>
      </p:pic>
      <p:sp>
        <p:nvSpPr>
          <p:cNvPr id="3079" name="Text Box 7"/>
          <p:cNvSpPr txBox="1">
            <a:spLocks noChangeArrowheads="1"/>
          </p:cNvSpPr>
          <p:nvPr/>
        </p:nvSpPr>
        <p:spPr bwMode="auto">
          <a:xfrm>
            <a:off x="3924300" y="260350"/>
            <a:ext cx="4895850" cy="4524315"/>
          </a:xfrm>
          <a:prstGeom prst="rect">
            <a:avLst/>
          </a:prstGeom>
          <a:noFill/>
          <a:ln w="9525">
            <a:noFill/>
            <a:miter lim="800000"/>
            <a:headEnd/>
            <a:tailEnd/>
          </a:ln>
        </p:spPr>
        <p:txBody>
          <a:bodyPr>
            <a:spAutoFit/>
          </a:bodyPr>
          <a:lstStyle/>
          <a:p>
            <a:pPr>
              <a:spcBef>
                <a:spcPct val="50000"/>
              </a:spcBef>
              <a:buFontTx/>
              <a:buChar char="•"/>
            </a:pPr>
            <a:r>
              <a:rPr lang="en-GB" altLang="en-US" dirty="0"/>
              <a:t>Youngest surviving child of the ‘Catholic Kings’ of Spain.</a:t>
            </a:r>
          </a:p>
          <a:p>
            <a:pPr>
              <a:spcBef>
                <a:spcPct val="50000"/>
              </a:spcBef>
              <a:buFontTx/>
              <a:buChar char="•"/>
            </a:pPr>
            <a:r>
              <a:rPr lang="en-GB" altLang="en-US" dirty="0"/>
              <a:t>Age 3, promised to Henry VII eldest son Prince Arthur.</a:t>
            </a:r>
          </a:p>
          <a:p>
            <a:pPr>
              <a:spcBef>
                <a:spcPct val="50000"/>
              </a:spcBef>
              <a:buFontTx/>
              <a:buChar char="•"/>
            </a:pPr>
            <a:r>
              <a:rPr lang="en-GB" altLang="en-US" dirty="0"/>
              <a:t>Age 16, married Prince Arthur until he died 6 months later.</a:t>
            </a:r>
          </a:p>
          <a:p>
            <a:pPr>
              <a:spcBef>
                <a:spcPct val="50000"/>
              </a:spcBef>
              <a:buFontTx/>
              <a:buChar char="•"/>
            </a:pPr>
            <a:r>
              <a:rPr lang="en-GB" altLang="en-US" dirty="0"/>
              <a:t>Age 23, married King Henry VIII on June 11</a:t>
            </a:r>
            <a:r>
              <a:rPr lang="en-GB" altLang="en-US" baseline="30000" dirty="0"/>
              <a:t>th</a:t>
            </a:r>
            <a:r>
              <a:rPr lang="en-GB" altLang="en-US" dirty="0"/>
              <a:t> 1509 in </a:t>
            </a:r>
            <a:r>
              <a:rPr lang="en-GB" altLang="en-US" dirty="0" err="1"/>
              <a:t>Greyfriars</a:t>
            </a:r>
            <a:r>
              <a:rPr lang="en-GB" altLang="en-US" dirty="0"/>
              <a:t> Church, Greenwich.</a:t>
            </a:r>
          </a:p>
          <a:p>
            <a:pPr>
              <a:spcBef>
                <a:spcPct val="50000"/>
              </a:spcBef>
              <a:buFontTx/>
              <a:buChar char="•"/>
            </a:pPr>
            <a:r>
              <a:rPr lang="en-GB" altLang="en-US" dirty="0"/>
              <a:t>Age 30, gave birth to Princess Mary.</a:t>
            </a:r>
          </a:p>
          <a:p>
            <a:pPr>
              <a:spcBef>
                <a:spcPct val="50000"/>
              </a:spcBef>
              <a:buFontTx/>
              <a:buChar char="•"/>
            </a:pPr>
            <a:r>
              <a:rPr lang="en-GB" altLang="en-US" dirty="0"/>
              <a:t>Age 47, King Henry divorced her to marry Anne Boleyn.</a:t>
            </a:r>
          </a:p>
          <a:p>
            <a:pPr>
              <a:spcBef>
                <a:spcPct val="50000"/>
              </a:spcBef>
              <a:buFontTx/>
              <a:buChar char="•"/>
            </a:pPr>
            <a:r>
              <a:rPr lang="en-GB" altLang="en-US" dirty="0"/>
              <a:t>Died 7</a:t>
            </a:r>
            <a:r>
              <a:rPr lang="en-GB" altLang="en-US" baseline="30000" dirty="0"/>
              <a:t>th</a:t>
            </a:r>
            <a:r>
              <a:rPr lang="en-GB" altLang="en-US" dirty="0"/>
              <a:t> January 1536 of a </a:t>
            </a:r>
            <a:r>
              <a:rPr lang="en-GB" altLang="en-US" dirty="0" smtClean="0"/>
              <a:t>“broken </a:t>
            </a:r>
            <a:r>
              <a:rPr lang="en-GB" altLang="en-US" dirty="0"/>
              <a:t>heart</a:t>
            </a:r>
            <a:r>
              <a:rPr lang="en-GB" altLang="en-US" dirty="0" smtClean="0"/>
              <a:t>,” </a:t>
            </a:r>
            <a:r>
              <a:rPr lang="en-GB" altLang="en-US" dirty="0"/>
              <a:t>aged 50.</a:t>
            </a:r>
          </a:p>
        </p:txBody>
      </p:sp>
      <p:pic>
        <p:nvPicPr>
          <p:cNvPr id="3078" name="Picture 8" descr="catherine-of-aragon"/>
          <p:cNvPicPr>
            <a:picLocks noChangeAspect="1" noChangeArrowheads="1"/>
          </p:cNvPicPr>
          <p:nvPr/>
        </p:nvPicPr>
        <p:blipFill>
          <a:blip r:embed="rId3" cstate="print"/>
          <a:srcRect/>
          <a:stretch>
            <a:fillRect/>
          </a:stretch>
        </p:blipFill>
        <p:spPr bwMode="auto">
          <a:xfrm>
            <a:off x="250825" y="188913"/>
            <a:ext cx="3475038" cy="4248150"/>
          </a:xfrm>
          <a:prstGeom prst="rect">
            <a:avLst/>
          </a:prstGeom>
          <a:noFill/>
          <a:ln w="9525">
            <a:noFill/>
            <a:miter lim="800000"/>
            <a:headEnd/>
            <a:tailEnd/>
          </a:ln>
        </p:spPr>
      </p:pic>
    </p:spTree>
    <p:extLst>
      <p:ext uri="{BB962C8B-B14F-4D97-AF65-F5344CB8AC3E}">
        <p14:creationId xmlns:p14="http://schemas.microsoft.com/office/powerpoint/2010/main" xmlns="" val="4062891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 calcmode="lin" valueType="num">
                                      <p:cBhvr additive="base">
                                        <p:cTn id="7" dur="500" fill="hold"/>
                                        <p:tgtEl>
                                          <p:spTgt spid="30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9">
                                            <p:txEl>
                                              <p:pRg st="1" end="1"/>
                                            </p:txEl>
                                          </p:spTgt>
                                        </p:tgtEl>
                                        <p:attrNameLst>
                                          <p:attrName>style.visibility</p:attrName>
                                        </p:attrNameLst>
                                      </p:cBhvr>
                                      <p:to>
                                        <p:strVal val="visible"/>
                                      </p:to>
                                    </p:set>
                                    <p:anim calcmode="lin" valueType="num">
                                      <p:cBhvr additive="base">
                                        <p:cTn id="13" dur="500" fill="hold"/>
                                        <p:tgtEl>
                                          <p:spTgt spid="30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079">
                                            <p:txEl>
                                              <p:pRg st="2" end="2"/>
                                            </p:txEl>
                                          </p:spTgt>
                                        </p:tgtEl>
                                        <p:attrNameLst>
                                          <p:attrName>style.visibility</p:attrName>
                                        </p:attrNameLst>
                                      </p:cBhvr>
                                      <p:to>
                                        <p:strVal val="visible"/>
                                      </p:to>
                                    </p:set>
                                    <p:anim calcmode="lin" valueType="num">
                                      <p:cBhvr additive="base">
                                        <p:cTn id="19" dur="500" fill="hold"/>
                                        <p:tgtEl>
                                          <p:spTgt spid="30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079">
                                            <p:txEl>
                                              <p:pRg st="3" end="3"/>
                                            </p:txEl>
                                          </p:spTgt>
                                        </p:tgtEl>
                                        <p:attrNameLst>
                                          <p:attrName>style.visibility</p:attrName>
                                        </p:attrNameLst>
                                      </p:cBhvr>
                                      <p:to>
                                        <p:strVal val="visible"/>
                                      </p:to>
                                    </p:set>
                                    <p:anim calcmode="lin" valueType="num">
                                      <p:cBhvr additive="base">
                                        <p:cTn id="25" dur="500" fill="hold"/>
                                        <p:tgtEl>
                                          <p:spTgt spid="30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079">
                                            <p:txEl>
                                              <p:pRg st="4" end="4"/>
                                            </p:txEl>
                                          </p:spTgt>
                                        </p:tgtEl>
                                        <p:attrNameLst>
                                          <p:attrName>style.visibility</p:attrName>
                                        </p:attrNameLst>
                                      </p:cBhvr>
                                      <p:to>
                                        <p:strVal val="visible"/>
                                      </p:to>
                                    </p:set>
                                    <p:anim calcmode="lin" valueType="num">
                                      <p:cBhvr additive="base">
                                        <p:cTn id="31" dur="500" fill="hold"/>
                                        <p:tgtEl>
                                          <p:spTgt spid="30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079">
                                            <p:txEl>
                                              <p:pRg st="5" end="5"/>
                                            </p:txEl>
                                          </p:spTgt>
                                        </p:tgtEl>
                                        <p:attrNameLst>
                                          <p:attrName>style.visibility</p:attrName>
                                        </p:attrNameLst>
                                      </p:cBhvr>
                                      <p:to>
                                        <p:strVal val="visible"/>
                                      </p:to>
                                    </p:set>
                                    <p:anim calcmode="lin" valueType="num">
                                      <p:cBhvr additive="base">
                                        <p:cTn id="37" dur="500" fill="hold"/>
                                        <p:tgtEl>
                                          <p:spTgt spid="30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079">
                                            <p:txEl>
                                              <p:pRg st="6" end="6"/>
                                            </p:txEl>
                                          </p:spTgt>
                                        </p:tgtEl>
                                        <p:attrNameLst>
                                          <p:attrName>style.visibility</p:attrName>
                                        </p:attrNameLst>
                                      </p:cBhvr>
                                      <p:to>
                                        <p:strVal val="visible"/>
                                      </p:to>
                                    </p:set>
                                    <p:anim calcmode="lin" valueType="num">
                                      <p:cBhvr additive="base">
                                        <p:cTn id="43" dur="500" fill="hold"/>
                                        <p:tgtEl>
                                          <p:spTgt spid="30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a:off x="3505200" y="5029200"/>
            <a:ext cx="3352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p:txBody>
          <a:bodyPr>
            <a:normAutofit fontScale="90000"/>
          </a:bodyPr>
          <a:lstStyle/>
          <a:p>
            <a:pPr algn="ctr"/>
            <a:r>
              <a:rPr lang="en-US" altLang="en-US" sz="4000" smtClean="0"/>
              <a:t>In England, the Reformation began with the King!</a:t>
            </a:r>
          </a:p>
        </p:txBody>
      </p:sp>
      <p:sp>
        <p:nvSpPr>
          <p:cNvPr id="16387" name="Rectangle 3"/>
          <p:cNvSpPr>
            <a:spLocks noGrp="1" noChangeArrowheads="1"/>
          </p:cNvSpPr>
          <p:nvPr>
            <p:ph type="body" sz="half" idx="1"/>
          </p:nvPr>
        </p:nvSpPr>
        <p:spPr>
          <a:xfrm>
            <a:off x="339436" y="1521523"/>
            <a:ext cx="7772400" cy="3810000"/>
          </a:xfrm>
        </p:spPr>
        <p:txBody>
          <a:bodyPr>
            <a:normAutofit fontScale="70000" lnSpcReduction="20000"/>
          </a:bodyPr>
          <a:lstStyle/>
          <a:p>
            <a:r>
              <a:rPr lang="en-US" sz="3600" dirty="0" smtClean="0"/>
              <a:t>“At the request of the Queen, forbids Henry to remarry until the decision of the case, and declares that if he does all </a:t>
            </a:r>
            <a:r>
              <a:rPr lang="en-US" sz="3600" b="1" u="sng" dirty="0" smtClean="0">
                <a:solidFill>
                  <a:srgbClr val="FF0000"/>
                </a:solidFill>
              </a:rPr>
              <a:t>issue</a:t>
            </a:r>
            <a:r>
              <a:rPr lang="en-US" sz="3600" dirty="0" smtClean="0"/>
              <a:t> will be illegitimate. Forbids any one in England, of </a:t>
            </a:r>
            <a:r>
              <a:rPr lang="en-US" sz="3600" b="1" u="sng" dirty="0" smtClean="0">
                <a:solidFill>
                  <a:srgbClr val="FF0000"/>
                </a:solidFill>
              </a:rPr>
              <a:t>ecclesiastical</a:t>
            </a:r>
            <a:r>
              <a:rPr lang="en-US" sz="3600" dirty="0" smtClean="0"/>
              <a:t> or secular dignity, universities, parliaments, courts of law, etc., to make any decision in an affair the judgment of which is reserved for the Holy </a:t>
            </a:r>
            <a:r>
              <a:rPr lang="en-US" sz="3600" b="1" u="sng" dirty="0" smtClean="0">
                <a:solidFill>
                  <a:srgbClr val="FF0000"/>
                </a:solidFill>
              </a:rPr>
              <a:t>See</a:t>
            </a:r>
            <a:r>
              <a:rPr lang="en-US" sz="3600" dirty="0" smtClean="0"/>
              <a:t>. The whole under pain of excommunication.</a:t>
            </a:r>
            <a:br>
              <a:rPr lang="en-US" sz="3600" dirty="0" smtClean="0"/>
            </a:br>
            <a:r>
              <a:rPr lang="en-US" sz="3600" dirty="0" smtClean="0"/>
              <a:t/>
            </a:r>
            <a:br>
              <a:rPr lang="en-US" sz="3600" dirty="0" smtClean="0"/>
            </a:br>
            <a:endParaRPr lang="en-US" altLang="en-US" sz="3600" dirty="0" smtClean="0"/>
          </a:p>
        </p:txBody>
      </p:sp>
      <p:pic>
        <p:nvPicPr>
          <p:cNvPr id="23554" name="Picture 2" descr="http://upload.wikimedia.org/wikipedia/commons/thumb/0/07/Workshop_of_Hans_Holbein_the_Younger_-_Portrait_of_Henry_VIII_-_Google_Art_Project.jpg/640px-Workshop_of_Hans_Holbein_the_Younger_-_Portrait_of_Henry_VIII_-_Google_Art_Project.jpg"/>
          <p:cNvPicPr>
            <a:picLocks noChangeAspect="1" noChangeArrowheads="1"/>
          </p:cNvPicPr>
          <p:nvPr/>
        </p:nvPicPr>
        <p:blipFill>
          <a:blip r:embed="rId3" cstate="print"/>
          <a:srcRect/>
          <a:stretch>
            <a:fillRect/>
          </a:stretch>
        </p:blipFill>
        <p:spPr bwMode="auto">
          <a:xfrm>
            <a:off x="7010400" y="3469343"/>
            <a:ext cx="2133600" cy="3388658"/>
          </a:xfrm>
          <a:prstGeom prst="rect">
            <a:avLst/>
          </a:prstGeom>
          <a:noFill/>
        </p:spPr>
      </p:pic>
      <p:pic>
        <p:nvPicPr>
          <p:cNvPr id="2050" name="Picture 2" descr="Pope Clement"/>
          <p:cNvPicPr>
            <a:picLocks noChangeAspect="1" noChangeArrowheads="1"/>
          </p:cNvPicPr>
          <p:nvPr/>
        </p:nvPicPr>
        <p:blipFill>
          <a:blip r:embed="rId4" cstate="print"/>
          <a:srcRect/>
          <a:stretch>
            <a:fillRect/>
          </a:stretch>
        </p:blipFill>
        <p:spPr bwMode="auto">
          <a:xfrm>
            <a:off x="990600" y="4000500"/>
            <a:ext cx="2362200" cy="2857500"/>
          </a:xfrm>
          <a:prstGeom prst="rect">
            <a:avLst/>
          </a:prstGeom>
          <a:noFill/>
        </p:spPr>
      </p:pic>
      <p:pic>
        <p:nvPicPr>
          <p:cNvPr id="2052" name="Picture 4" descr="Cardinal de'Medici, the Future Clement VII: A Document Signed Prior to His Pontificate"/>
          <p:cNvPicPr>
            <a:picLocks noChangeAspect="1" noChangeArrowheads="1"/>
          </p:cNvPicPr>
          <p:nvPr/>
        </p:nvPicPr>
        <p:blipFill>
          <a:blip r:embed="rId5" cstate="print"/>
          <a:srcRect/>
          <a:stretch>
            <a:fillRect/>
          </a:stretch>
        </p:blipFill>
        <p:spPr bwMode="auto">
          <a:xfrm>
            <a:off x="4191000" y="4343400"/>
            <a:ext cx="1447800" cy="1976247"/>
          </a:xfrm>
          <a:prstGeom prst="rect">
            <a:avLst/>
          </a:prstGeom>
          <a:noFill/>
        </p:spPr>
      </p:pic>
    </p:spTree>
    <p:extLst>
      <p:ext uri="{BB962C8B-B14F-4D97-AF65-F5344CB8AC3E}">
        <p14:creationId xmlns:p14="http://schemas.microsoft.com/office/powerpoint/2010/main" xmlns="" val="3929291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The Reformation Parliament</a:t>
            </a:r>
          </a:p>
        </p:txBody>
      </p:sp>
      <p:sp>
        <p:nvSpPr>
          <p:cNvPr id="18435" name="Rectangle 3"/>
          <p:cNvSpPr>
            <a:spLocks noGrp="1" noChangeArrowheads="1"/>
          </p:cNvSpPr>
          <p:nvPr>
            <p:ph idx="1"/>
          </p:nvPr>
        </p:nvSpPr>
        <p:spPr/>
        <p:txBody>
          <a:bodyPr>
            <a:normAutofit fontScale="92500" lnSpcReduction="10000"/>
          </a:bodyPr>
          <a:lstStyle/>
          <a:p>
            <a:r>
              <a:rPr lang="en-US" altLang="en-US" dirty="0" smtClean="0"/>
              <a:t>Was a gathering that led to the decision that England was no longer under the authority of the pope.</a:t>
            </a:r>
          </a:p>
          <a:p>
            <a:endParaRPr lang="en-US" altLang="en-US" dirty="0" smtClean="0"/>
          </a:p>
          <a:p>
            <a:pPr>
              <a:buFontTx/>
              <a:buNone/>
            </a:pPr>
            <a:endParaRPr lang="en-US" altLang="en-US" dirty="0" smtClean="0"/>
          </a:p>
          <a:p>
            <a:r>
              <a:rPr lang="en-US" altLang="en-US" u="sng" dirty="0" smtClean="0"/>
              <a:t>Act of Supremacy (1534)</a:t>
            </a:r>
          </a:p>
          <a:p>
            <a:pPr lvl="1"/>
            <a:r>
              <a:rPr lang="en-US" altLang="en-US" dirty="0" smtClean="0"/>
              <a:t>Subjects were required to take an oath declaring Henry VIII to be “</a:t>
            </a:r>
            <a:r>
              <a:rPr lang="en-US" altLang="en-US" u="sng" dirty="0" smtClean="0"/>
              <a:t>Supreme Head of the Church of England</a:t>
            </a:r>
            <a:r>
              <a:rPr lang="en-US" altLang="en-US" dirty="0" smtClean="0"/>
              <a:t>”</a:t>
            </a:r>
          </a:p>
          <a:p>
            <a:pPr lvl="2"/>
            <a:r>
              <a:rPr lang="en-US" altLang="en-US" dirty="0" smtClean="0"/>
              <a:t>Sir Thomas More</a:t>
            </a:r>
          </a:p>
        </p:txBody>
      </p:sp>
    </p:spTree>
    <p:extLst>
      <p:ext uri="{BB962C8B-B14F-4D97-AF65-F5344CB8AC3E}">
        <p14:creationId xmlns:p14="http://schemas.microsoft.com/office/powerpoint/2010/main" xmlns="" val="596073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1302</Words>
  <Application>Microsoft Office PowerPoint</Application>
  <PresentationFormat>On-screen Show (4:3)</PresentationFormat>
  <Paragraphs>145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10th World Studies 10.13.15</vt:lpstr>
      <vt:lpstr>Let’s “Catch Up”</vt:lpstr>
      <vt:lpstr>Let’s “Catch Up”</vt:lpstr>
      <vt:lpstr>This brings us to the “end…”</vt:lpstr>
      <vt:lpstr>In England, the Reformation began with the King!</vt:lpstr>
      <vt:lpstr>Slide 6</vt:lpstr>
      <vt:lpstr>Katherine of Aragon</vt:lpstr>
      <vt:lpstr>In England, the Reformation began with the King!</vt:lpstr>
      <vt:lpstr>The Reformation Parliament</vt:lpstr>
      <vt:lpstr>Anne Boleyn</vt:lpstr>
      <vt:lpstr>Jane Seymour</vt:lpstr>
      <vt:lpstr>Anne of Cleves</vt:lpstr>
      <vt:lpstr>Kathryn Howard</vt:lpstr>
      <vt:lpstr>Katharine Parr</vt:lpstr>
      <vt:lpstr>Longstanding Effects of Henry VIII</vt:lpstr>
    </vt:vector>
  </TitlesOfParts>
  <Company>Issaquah School District 411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Euro Studies 10.0.14</dc:title>
  <dc:creator>Windows User</dc:creator>
  <cp:lastModifiedBy>Windows User</cp:lastModifiedBy>
  <cp:revision>38</cp:revision>
  <cp:lastPrinted>2015-10-13T14:06:22Z</cp:lastPrinted>
  <dcterms:created xsi:type="dcterms:W3CDTF">2015-10-07T13:28:32Z</dcterms:created>
  <dcterms:modified xsi:type="dcterms:W3CDTF">2015-10-13T16:29:23Z</dcterms:modified>
</cp:coreProperties>
</file>