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2BF570-1495-4BA6-B5C1-8CE15473CD3E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3F61F9-8F7B-486E-A03D-3FF2BDC20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2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14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2442-AC94-48AA-BB8E-13769DC63416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000D-ACDF-47DC-9603-E7B1D73C0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philip_zimbardo_on_the_psychology_of_ev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IB Psych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10/15/18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000" b="1" dirty="0" smtClean="0"/>
              <a:t>Nothing</a:t>
            </a:r>
            <a:endParaRPr lang="en-US" sz="5600" b="1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6000" b="1" dirty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u="sng" dirty="0" smtClean="0"/>
              <a:t>Planner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Writing Implement</a:t>
            </a:r>
            <a:endParaRPr lang="en-US" sz="5800" b="1" i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examine concepts of research.</a:t>
            </a:r>
            <a:endParaRPr lang="en-US" u="sng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343401" y="1219200"/>
            <a:ext cx="4800600" cy="5638800"/>
          </a:xfrm>
        </p:spPr>
        <p:txBody>
          <a:bodyPr rtlCol="0">
            <a:normAutofit fontScale="400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9600" b="1" dirty="0" smtClean="0"/>
              <a:t>Validity of a study…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9200" b="1" dirty="0" smtClean="0"/>
              <a:t>Can we put it into practice?</a:t>
            </a:r>
            <a:endParaRPr lang="en-US" sz="9200" b="1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0000" b="1" dirty="0" smtClean="0"/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96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9600" b="1" u="sng" dirty="0" smtClean="0"/>
              <a:t>HW:</a:t>
            </a:r>
            <a:endParaRPr lang="en-US" sz="9600" b="1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9600" b="1" dirty="0" smtClean="0"/>
              <a:t>NONE</a:t>
            </a:r>
            <a:endParaRPr lang="en-US" sz="9600" b="1" dirty="0" smtClean="0"/>
          </a:p>
          <a:p>
            <a:pPr marL="914400" lvl="1" indent="-457200">
              <a:buFont typeface="Wingdings" pitchFamily="2" charset="2"/>
              <a:buChar char="Ø"/>
              <a:defRPr/>
            </a:pPr>
            <a:endParaRPr lang="en-US" sz="8400" b="1" dirty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200" b="1" dirty="0" smtClean="0"/>
          </a:p>
        </p:txBody>
      </p:sp>
    </p:spTree>
    <p:extLst>
      <p:ext uri="{BB962C8B-B14F-4D97-AF65-F5344CB8AC3E}">
        <p14:creationId xmlns:p14="http://schemas.microsoft.com/office/powerpoint/2010/main" val="3424603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1676400"/>
          </a:xfrm>
        </p:spPr>
        <p:txBody>
          <a:bodyPr>
            <a:noAutofit/>
          </a:bodyPr>
          <a:lstStyle/>
          <a:p>
            <a:pPr marL="484188"/>
            <a:r>
              <a:rPr lang="en-US" altLang="en-US" dirty="0">
                <a:solidFill>
                  <a:srgbClr val="FF0000"/>
                </a:solidFill>
                <a:cs typeface="Tunga" pitchFamily="34" charset="0"/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n Experiment, a career, a legend</a:t>
            </a:r>
            <a:r>
              <a:rPr lang="en-US" altLang="en-US" sz="6600" dirty="0" smtClean="0">
                <a:solidFill>
                  <a:srgbClr val="FF0000"/>
                </a:solidFill>
                <a:cs typeface="Tunga" pitchFamily="34" charset="0"/>
              </a:rPr>
              <a:t/>
            </a:r>
            <a:br>
              <a:rPr lang="en-US" altLang="en-US" sz="6600" dirty="0" smtClean="0">
                <a:solidFill>
                  <a:srgbClr val="FF0000"/>
                </a:solidFill>
                <a:cs typeface="Tunga" pitchFamily="34" charset="0"/>
              </a:rPr>
            </a:br>
            <a:r>
              <a:rPr lang="en-US" altLang="en-US" sz="2000" dirty="0" smtClean="0">
                <a:solidFill>
                  <a:srgbClr val="FF0000"/>
                </a:solidFill>
                <a:cs typeface="Tunga" pitchFamily="34" charset="0"/>
              </a:rPr>
              <a:t>(at least in the world of psychology…)</a:t>
            </a:r>
            <a:br>
              <a:rPr lang="en-US" altLang="en-US" sz="2000" dirty="0" smtClean="0">
                <a:solidFill>
                  <a:srgbClr val="FF0000"/>
                </a:solidFill>
                <a:cs typeface="Tunga" pitchFamily="34" charset="0"/>
              </a:rPr>
            </a:b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But, what of the </a:t>
            </a:r>
            <a:r>
              <a:rPr lang="en-US" altLang="en-US" b="1" i="1" u="sng" dirty="0" smtClean="0">
                <a:solidFill>
                  <a:srgbClr val="FF0000"/>
                </a:solidFill>
                <a:cs typeface="Tunga" pitchFamily="34" charset="0"/>
              </a:rPr>
              <a:t>design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 of the </a:t>
            </a:r>
            <a:r>
              <a:rPr lang="en-US" altLang="en-US" dirty="0">
                <a:solidFill>
                  <a:srgbClr val="FF0000"/>
                </a:solidFill>
                <a:cs typeface="Tunga" pitchFamily="34" charset="0"/>
              </a:rPr>
              <a:t>study?</a:t>
            </a:r>
            <a:br>
              <a:rPr lang="en-US" altLang="en-US" dirty="0">
                <a:solidFill>
                  <a:srgbClr val="FF0000"/>
                </a:solidFill>
                <a:cs typeface="Tunga" pitchFamily="34" charset="0"/>
              </a:rPr>
            </a:br>
            <a:r>
              <a:rPr lang="en-US" altLang="en-US" sz="1100" dirty="0">
                <a:solidFill>
                  <a:srgbClr val="FF0000"/>
                </a:solidFill>
                <a:cs typeface="Tunga" pitchFamily="34" charset="0"/>
                <a:hlinkClick r:id="rId3"/>
              </a:rPr>
              <a:t>https://</a:t>
            </a:r>
            <a:r>
              <a:rPr lang="en-US" altLang="en-US" sz="1100" dirty="0" smtClean="0">
                <a:solidFill>
                  <a:srgbClr val="FF0000"/>
                </a:solidFill>
                <a:cs typeface="Tunga" pitchFamily="34" charset="0"/>
                <a:hlinkClick r:id="rId3"/>
              </a:rPr>
              <a:t>www.ted.com/talks/philip_zimbardo_on_the_psychology_of_evil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/>
            </a:r>
            <a:b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</a:b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" y="2362200"/>
            <a:ext cx="78570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9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52</Words>
  <Application>Microsoft Office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MS PGothic</vt:lpstr>
      <vt:lpstr>Arial</vt:lpstr>
      <vt:lpstr>Calibri</vt:lpstr>
      <vt:lpstr>Tunga</vt:lpstr>
      <vt:lpstr>Wingdings</vt:lpstr>
      <vt:lpstr>Office Theme</vt:lpstr>
      <vt:lpstr>IB Psych 10/15/18</vt:lpstr>
      <vt:lpstr>An Experiment, a career, a legend (at least in the world of psychology…) But, what of the design of the study? https://www.ted.com/talks/philip_zimbardo_on_the_psychology_of_evil 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4.24.15</dc:title>
  <dc:creator>Windows User</dc:creator>
  <cp:lastModifiedBy>Steen, Matthew    SHS - Staff</cp:lastModifiedBy>
  <cp:revision>160</cp:revision>
  <cp:lastPrinted>2016-09-20T19:56:28Z</cp:lastPrinted>
  <dcterms:created xsi:type="dcterms:W3CDTF">2015-04-24T14:31:33Z</dcterms:created>
  <dcterms:modified xsi:type="dcterms:W3CDTF">2018-10-15T16:54:32Z</dcterms:modified>
</cp:coreProperties>
</file>