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09" autoAdjust="0"/>
    <p:restoredTop sz="94660"/>
  </p:normalViewPr>
  <p:slideViewPr>
    <p:cSldViewPr>
      <p:cViewPr>
        <p:scale>
          <a:sx n="125" d="100"/>
          <a:sy n="125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62081-D40B-42CF-965C-25CA3D99BA4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425C6-3BF8-474B-9FD6-F5EB30AFC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99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48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38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146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00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71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278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75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923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035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657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36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A0C9-A5F9-4D33-9DF4-35D3C2D5E524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F22AF-690D-455E-A386-FE154ADA8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090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10.17.14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>
            <a:normAutofit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514350" indent="-457200">
              <a:defRPr/>
            </a:pPr>
            <a:r>
              <a:rPr lang="en-US" sz="2800" b="1" dirty="0" smtClean="0"/>
              <a:t>Nothing</a:t>
            </a: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2000" b="1" dirty="0" smtClean="0"/>
              <a:t>Planner, Pen/pencil, Monarch Chart, Map of Europe</a:t>
            </a:r>
          </a:p>
          <a:p>
            <a:pPr marL="673100" lvl="1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b="1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2000" b="1" dirty="0" smtClean="0"/>
              <a:t>I can describe how the rise of Austria and Prussia impacted the balance of power in Europe.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4602163"/>
          </a:xfrm>
        </p:spPr>
        <p:txBody>
          <a:bodyPr>
            <a:normAutofit fontScale="62500" lnSpcReduction="20000"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 indent="-285750">
              <a:defRPr/>
            </a:pPr>
            <a:r>
              <a:rPr lang="en-US" sz="2800" b="1" i="1" u="sng" dirty="0"/>
              <a:t>Austria/Prussia (Hohenzollern Family)</a:t>
            </a:r>
          </a:p>
          <a:p>
            <a:pPr lvl="1">
              <a:defRPr/>
            </a:pPr>
            <a:r>
              <a:rPr lang="en-US" sz="2000" i="1" dirty="0" smtClean="0"/>
              <a:t>Holy Roman Empire</a:t>
            </a:r>
          </a:p>
          <a:p>
            <a:pPr lvl="1">
              <a:defRPr/>
            </a:pPr>
            <a:r>
              <a:rPr lang="en-US" sz="2400" i="1" dirty="0" smtClean="0"/>
              <a:t>30 Years’ War</a:t>
            </a:r>
          </a:p>
          <a:p>
            <a:pPr indent="-285750">
              <a:buFont typeface="Arial" panose="020B0604020202020204" pitchFamily="34" charset="0"/>
              <a:buChar char="•"/>
              <a:defRPr/>
            </a:pPr>
            <a:r>
              <a:rPr lang="en-US" sz="2800" b="1" i="1" dirty="0" smtClean="0"/>
              <a:t>Works in Progress (TBD due date):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/>
              <a:t>Monarch Chart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/>
              <a:t>Map of Europe</a:t>
            </a:r>
          </a:p>
          <a:p>
            <a:pPr indent="-285750">
              <a:buFont typeface="Arial" panose="020B0604020202020204" pitchFamily="34" charset="0"/>
              <a:buChar char="•"/>
              <a:defRPr/>
            </a:pPr>
            <a:r>
              <a:rPr lang="en-US" sz="2800" b="1" i="1" dirty="0" smtClean="0"/>
              <a:t>Online Text Book Issue Resolution</a:t>
            </a:r>
          </a:p>
          <a:p>
            <a:pPr marL="57150" indent="0" eaLnBrk="1" hangingPunct="1">
              <a:defRPr/>
            </a:pPr>
            <a:endParaRPr lang="en-US" sz="2800" dirty="0" smtClean="0"/>
          </a:p>
          <a:p>
            <a:pPr marL="57150" indent="0" eaLnBrk="1" hangingPunct="1">
              <a:buFont typeface="Arial" pitchFamily="34" charset="0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7150" indent="0">
              <a:defRPr/>
            </a:pPr>
            <a:r>
              <a:rPr lang="en-US" sz="2800" b="1" dirty="0" smtClean="0"/>
              <a:t>In-class:  read 16.4 (525-529)</a:t>
            </a:r>
          </a:p>
          <a:p>
            <a:pPr marL="457200" lvl="1" indent="0">
              <a:defRPr/>
            </a:pPr>
            <a:r>
              <a:rPr lang="en-US" sz="2000" b="1" dirty="0" smtClean="0"/>
              <a:t>Maria Theresa Bio included</a:t>
            </a:r>
          </a:p>
          <a:p>
            <a:pPr marL="457200" lvl="1" indent="0">
              <a:defRPr/>
            </a:pPr>
            <a:r>
              <a:rPr lang="en-US" sz="2000" b="1" dirty="0" smtClean="0"/>
              <a:t>Map skills on 526 as well</a:t>
            </a:r>
          </a:p>
          <a:p>
            <a:pPr marL="457200" lvl="1" indent="0">
              <a:defRPr/>
            </a:pPr>
            <a:endParaRPr lang="en-US" sz="2000" b="1" dirty="0" smtClean="0"/>
          </a:p>
          <a:p>
            <a:pPr marL="57150" indent="0">
              <a:defRPr/>
            </a:pPr>
            <a:r>
              <a:rPr lang="en-US" sz="2400" b="1" dirty="0" smtClean="0"/>
              <a:t>Logout #4: will be available after school</a:t>
            </a:r>
          </a:p>
          <a:p>
            <a:pPr marL="57150" indent="0">
              <a:defRPr/>
            </a:pPr>
            <a:endParaRPr lang="en-US" sz="2400" b="1" dirty="0" smtClean="0"/>
          </a:p>
          <a:p>
            <a:pPr marL="57150" indent="0">
              <a:defRPr/>
            </a:pPr>
            <a:r>
              <a:rPr lang="en-US" sz="2400" b="1" dirty="0" smtClean="0"/>
              <a:t>Frederick the Great: critically read—make notes</a:t>
            </a:r>
          </a:p>
          <a:p>
            <a:pPr marL="457200" lvl="1" indent="0">
              <a:defRPr/>
            </a:pPr>
            <a:r>
              <a:rPr lang="en-US" sz="2000" b="1" dirty="0"/>
              <a:t>D</a:t>
            </a:r>
            <a:r>
              <a:rPr lang="en-US" sz="2000" b="1" dirty="0" smtClean="0"/>
              <a:t>oes his reign fit the model of Absolutism?</a:t>
            </a:r>
          </a:p>
          <a:p>
            <a:pPr marL="57150" indent="0">
              <a:defRPr/>
            </a:pPr>
            <a:endParaRPr lang="en-US" sz="2800" b="1" u="sng" dirty="0" smtClean="0"/>
          </a:p>
          <a:p>
            <a:pPr marL="1771650" lvl="3" indent="-457200">
              <a:defRPr/>
            </a:pPr>
            <a:endParaRPr lang="en-US" sz="1600" dirty="0" smtClean="0"/>
          </a:p>
          <a:p>
            <a:pPr marL="514350" indent="-457200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9291209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What is this Holy Roman Empire?</a:t>
            </a:r>
            <a:endParaRPr lang="en-US" sz="3600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568" y="1143000"/>
            <a:ext cx="5393432" cy="533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143000"/>
            <a:ext cx="3124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By the 16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(maybe it’s whole existence…) the Holy Roman Empire is:</a:t>
            </a:r>
          </a:p>
          <a:p>
            <a:r>
              <a:rPr lang="en-US" dirty="0" smtClean="0"/>
              <a:t>NOT </a:t>
            </a:r>
            <a:r>
              <a:rPr lang="en-US" b="1" u="sng" dirty="0" smtClean="0"/>
              <a:t>Holy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30 Years’ 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Investiture controversy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Who appoints Church officials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</a:t>
            </a:r>
            <a:r>
              <a:rPr lang="en-US" b="1" u="sng" dirty="0" smtClean="0"/>
              <a:t>Roman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really “German” kingdoms</a:t>
            </a:r>
          </a:p>
          <a:p>
            <a:endParaRPr lang="en-US" dirty="0" smtClean="0"/>
          </a:p>
          <a:p>
            <a:r>
              <a:rPr lang="en-US" dirty="0" smtClean="0"/>
              <a:t>NOT an </a:t>
            </a:r>
            <a:r>
              <a:rPr lang="en-US" b="1" u="sng" dirty="0" smtClean="0"/>
              <a:t>Empire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a loose collection of feudal kingdoms…not to be “unified” until the late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</p:txBody>
      </p:sp>
    </p:spTree>
    <p:extLst>
      <p:ext uri="{BB962C8B-B14F-4D97-AF65-F5344CB8AC3E}">
        <p14:creationId xmlns="" xmlns:p14="http://schemas.microsoft.com/office/powerpoint/2010/main" val="3624111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30 Years’ War</a:t>
            </a:r>
            <a:endParaRPr lang="en-US" sz="3600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685800"/>
            <a:ext cx="3657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Kingdoms ruled by families:</a:t>
            </a:r>
          </a:p>
          <a:p>
            <a:r>
              <a:rPr lang="en-US" b="1" dirty="0" smtClean="0"/>
              <a:t>1. Hapsburgs—Austria </a:t>
            </a:r>
            <a:r>
              <a:rPr lang="en-US" dirty="0" smtClean="0"/>
              <a:t>(but also Spain…Charles V quits </a:t>
            </a:r>
            <a:r>
              <a:rPr lang="en-US" smtClean="0"/>
              <a:t>on Spain, </a:t>
            </a:r>
            <a:r>
              <a:rPr lang="en-US" dirty="0" smtClean="0"/>
              <a:t>gives it to Philip II)</a:t>
            </a:r>
          </a:p>
          <a:p>
            <a:r>
              <a:rPr lang="en-US" b="1" i="1" u="sng" dirty="0" smtClean="0"/>
              <a:t>2. Hohenzollern </a:t>
            </a:r>
            <a:r>
              <a:rPr lang="en-US" b="1" dirty="0" smtClean="0"/>
              <a:t>–Prussia </a:t>
            </a:r>
          </a:p>
          <a:p>
            <a:endParaRPr lang="en-US" b="1" dirty="0"/>
          </a:p>
          <a:p>
            <a:r>
              <a:rPr lang="en-US" b="1" dirty="0" smtClean="0"/>
              <a:t>Hapsburgs—Catholic </a:t>
            </a:r>
          </a:p>
          <a:p>
            <a:r>
              <a:rPr lang="en-US" b="1" dirty="0" smtClean="0"/>
              <a:t>Hohenzollern—Lutheran </a:t>
            </a:r>
          </a:p>
          <a:p>
            <a:r>
              <a:rPr lang="en-US" dirty="0" smtClean="0"/>
              <a:t>(religion AGAIN?!?)</a:t>
            </a:r>
          </a:p>
          <a:p>
            <a:endParaRPr lang="en-US" dirty="0"/>
          </a:p>
          <a:p>
            <a:r>
              <a:rPr lang="en-US" dirty="0" smtClean="0"/>
              <a:t>HRE tries to tell his subjects how to practice their faith, they talk with their Protestant friends, &amp; BOOM! It’s on!!!</a:t>
            </a:r>
          </a:p>
          <a:p>
            <a:endParaRPr lang="en-US" dirty="0"/>
          </a:p>
          <a:p>
            <a:r>
              <a:rPr lang="en-US" dirty="0" smtClean="0"/>
              <a:t>The Hapsburgs are the big loser here…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20% of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50% land once held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Thirty Years W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938" y="1143000"/>
            <a:ext cx="5447061" cy="5481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6707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The Rest of Our Time together…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7620" y="1143000"/>
            <a:ext cx="7688580" cy="4602163"/>
          </a:xfrm>
        </p:spPr>
        <p:txBody>
          <a:bodyPr>
            <a:normAutofit fontScale="92500"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1. READ 16.4 (525-529) This is an individual activity…</a:t>
            </a:r>
          </a:p>
          <a:p>
            <a:pPr marL="914400" lvl="1" indent="-457200">
              <a:defRPr/>
            </a:pPr>
            <a:r>
              <a:rPr lang="en-US" sz="2400" b="1" dirty="0" smtClean="0"/>
              <a:t>Include Maria Theresa Bio</a:t>
            </a:r>
          </a:p>
          <a:p>
            <a:pPr marL="914400" lvl="1" indent="-457200">
              <a:defRPr/>
            </a:pPr>
            <a:r>
              <a:rPr lang="en-US" sz="2400" b="1" dirty="0" smtClean="0"/>
              <a:t>Include Maps on 526</a:t>
            </a:r>
            <a:endParaRPr lang="en-US" sz="2400" b="1" dirty="0"/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2. Monarch Chart &amp; Map:</a:t>
            </a:r>
            <a:r>
              <a:rPr lang="en-US" sz="2800" b="1" dirty="0" smtClean="0"/>
              <a:t>  Focus 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b="1" dirty="0" smtClean="0"/>
              <a:t>A. Maria Theresa—Austria </a:t>
            </a:r>
          </a:p>
          <a:p>
            <a:pPr marL="457200" lvl="1" indent="0">
              <a:buNone/>
              <a:defRPr/>
            </a:pPr>
            <a:r>
              <a:rPr lang="en-US" sz="2400" b="1" dirty="0" smtClean="0"/>
              <a:t>B. Frederick Wilhelm I—Prussia</a:t>
            </a:r>
          </a:p>
          <a:p>
            <a:pPr marL="57150" indent="0">
              <a:buNone/>
              <a:defRPr/>
            </a:pPr>
            <a:r>
              <a:rPr lang="en-US" b="1" dirty="0" smtClean="0"/>
              <a:t>3. Critical Read on Frederick (II) the Great</a:t>
            </a:r>
          </a:p>
          <a:p>
            <a:pPr marL="971550" lvl="1" indent="-514350">
              <a:buAutoNum type="alphaUcPeriod"/>
              <a:defRPr/>
            </a:pPr>
            <a:r>
              <a:rPr lang="en-US" b="1" dirty="0" smtClean="0"/>
              <a:t>Make notes, questions, etc.</a:t>
            </a:r>
          </a:p>
          <a:p>
            <a:pPr marL="971550" lvl="1" indent="-514350">
              <a:buAutoNum type="alphaUcPeriod"/>
              <a:defRPr/>
            </a:pPr>
            <a:r>
              <a:rPr lang="en-US" b="1" dirty="0" smtClean="0"/>
              <a:t>Be able to explain if he fits our concept of Absolutism</a:t>
            </a:r>
          </a:p>
          <a:p>
            <a:pPr marL="571500" indent="-514350">
              <a:buAutoNum type="alphaUcPeriod"/>
              <a:defRPr/>
            </a:pPr>
            <a:endParaRPr lang="en-US" b="1" dirty="0" smtClean="0"/>
          </a:p>
          <a:p>
            <a:pPr marL="514350" indent="-457200" eaLnBrk="1" hangingPunct="1">
              <a:buFont typeface="Wingdings" pitchFamily="2" charset="2"/>
              <a:buAutoNum type="arabicPeriod"/>
              <a:defRPr/>
            </a:pPr>
            <a:endParaRPr lang="en-US" sz="2800" b="1" dirty="0"/>
          </a:p>
          <a:p>
            <a:pPr marL="57150" indent="0" eaLnBrk="1" hangingPunct="1">
              <a:buNone/>
              <a:defRPr/>
            </a:pPr>
            <a:endParaRPr lang="en-US" sz="2800" b="1" dirty="0" smtClean="0"/>
          </a:p>
          <a:p>
            <a:pPr marL="57150" indent="0" eaLnBrk="1" hangingPunct="1">
              <a:buNone/>
              <a:defRPr/>
            </a:pPr>
            <a:endParaRPr lang="en-US" sz="2800" b="1" dirty="0"/>
          </a:p>
          <a:p>
            <a:pPr marL="57150" indent="0" eaLnBrk="1" hangingPunct="1">
              <a:buNone/>
              <a:defRPr/>
            </a:pPr>
            <a:endParaRPr lang="en-US" sz="2800" b="1" u="sng" dirty="0" smtClean="0"/>
          </a:p>
          <a:p>
            <a:pPr marL="1771650" lvl="3" indent="-457200">
              <a:defRPr/>
            </a:pPr>
            <a:endParaRPr lang="en-US" sz="1600" dirty="0" smtClean="0"/>
          </a:p>
          <a:p>
            <a:pPr marL="514350" indent="-457200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4206123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10.17.14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>
            <a:normAutofit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514350" indent="-457200">
              <a:defRPr/>
            </a:pPr>
            <a:r>
              <a:rPr lang="en-US" sz="2800" b="1" dirty="0" smtClean="0"/>
              <a:t>Nothing</a:t>
            </a: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2000" b="1" dirty="0" smtClean="0"/>
              <a:t>Planner, Pen/pencil, Monarch Chart, Map of Europe</a:t>
            </a:r>
          </a:p>
          <a:p>
            <a:pPr marL="673100" lvl="1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b="1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2000" b="1" dirty="0" smtClean="0"/>
              <a:t>I can describe how the rise of Austria and Prussia impacted the balance of power in Europe.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4602163"/>
          </a:xfrm>
        </p:spPr>
        <p:txBody>
          <a:bodyPr>
            <a:normAutofit fontScale="62500" lnSpcReduction="20000"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 indent="-285750">
              <a:defRPr/>
            </a:pPr>
            <a:r>
              <a:rPr lang="en-US" sz="2800" b="1" i="1" u="sng" dirty="0"/>
              <a:t>Austria/Prussia (Hohenzollern Family)</a:t>
            </a:r>
          </a:p>
          <a:p>
            <a:pPr lvl="1">
              <a:defRPr/>
            </a:pPr>
            <a:r>
              <a:rPr lang="en-US" sz="2000" i="1" dirty="0" smtClean="0"/>
              <a:t>Holy Roman Empire</a:t>
            </a:r>
          </a:p>
          <a:p>
            <a:pPr lvl="1">
              <a:defRPr/>
            </a:pPr>
            <a:r>
              <a:rPr lang="en-US" sz="2400" i="1" dirty="0" smtClean="0"/>
              <a:t>30 Years’ War</a:t>
            </a:r>
          </a:p>
          <a:p>
            <a:pPr indent="-285750">
              <a:buFont typeface="Arial" panose="020B0604020202020204" pitchFamily="34" charset="0"/>
              <a:buChar char="•"/>
              <a:defRPr/>
            </a:pPr>
            <a:r>
              <a:rPr lang="en-US" sz="2800" b="1" i="1" dirty="0" smtClean="0"/>
              <a:t>Works in Progress (TBD due date):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/>
              <a:t>Monarch Chart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/>
              <a:t>Map of Europe</a:t>
            </a:r>
          </a:p>
          <a:p>
            <a:pPr indent="-285750">
              <a:buFont typeface="Arial" panose="020B0604020202020204" pitchFamily="34" charset="0"/>
              <a:buChar char="•"/>
              <a:defRPr/>
            </a:pPr>
            <a:r>
              <a:rPr lang="en-US" sz="2800" b="1" i="1" dirty="0" smtClean="0"/>
              <a:t>Online Text Book Issue Resolution</a:t>
            </a:r>
          </a:p>
          <a:p>
            <a:pPr marL="57150" indent="0" eaLnBrk="1" hangingPunct="1">
              <a:defRPr/>
            </a:pPr>
            <a:endParaRPr lang="en-US" sz="2800" dirty="0" smtClean="0"/>
          </a:p>
          <a:p>
            <a:pPr marL="57150" indent="0" eaLnBrk="1" hangingPunct="1">
              <a:buFont typeface="Arial" pitchFamily="34" charset="0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7150" indent="0">
              <a:defRPr/>
            </a:pPr>
            <a:r>
              <a:rPr lang="en-US" sz="2800" b="1" dirty="0" smtClean="0"/>
              <a:t>In-class:  read 16.4 (525-529)</a:t>
            </a:r>
          </a:p>
          <a:p>
            <a:pPr marL="457200" lvl="1" indent="0">
              <a:defRPr/>
            </a:pPr>
            <a:r>
              <a:rPr lang="en-US" sz="2000" b="1" dirty="0" smtClean="0"/>
              <a:t>Maria Theresa Bio included</a:t>
            </a:r>
          </a:p>
          <a:p>
            <a:pPr marL="457200" lvl="1" indent="0">
              <a:defRPr/>
            </a:pPr>
            <a:r>
              <a:rPr lang="en-US" sz="2000" b="1" dirty="0" smtClean="0"/>
              <a:t>Map skills on 526 as well</a:t>
            </a:r>
          </a:p>
          <a:p>
            <a:pPr marL="457200" lvl="1" indent="0">
              <a:defRPr/>
            </a:pPr>
            <a:endParaRPr lang="en-US" sz="2000" b="1" dirty="0" smtClean="0"/>
          </a:p>
          <a:p>
            <a:pPr marL="57150" indent="0">
              <a:defRPr/>
            </a:pPr>
            <a:r>
              <a:rPr lang="en-US" sz="2400" b="1" dirty="0" smtClean="0"/>
              <a:t>Logout #4: will be available after school</a:t>
            </a:r>
          </a:p>
          <a:p>
            <a:pPr marL="57150" indent="0">
              <a:defRPr/>
            </a:pPr>
            <a:endParaRPr lang="en-US" sz="2400" b="1" dirty="0" smtClean="0"/>
          </a:p>
          <a:p>
            <a:pPr marL="57150" indent="0">
              <a:defRPr/>
            </a:pPr>
            <a:r>
              <a:rPr lang="en-US" sz="2400" b="1" dirty="0" smtClean="0"/>
              <a:t>Frederick the Great: critically read—make notes</a:t>
            </a:r>
          </a:p>
          <a:p>
            <a:pPr marL="457200" lvl="1" indent="0">
              <a:defRPr/>
            </a:pPr>
            <a:r>
              <a:rPr lang="en-US" sz="2000" b="1" dirty="0"/>
              <a:t>D</a:t>
            </a:r>
            <a:r>
              <a:rPr lang="en-US" sz="2000" b="1" dirty="0" smtClean="0"/>
              <a:t>oes his reign fit the model of Absolutism?</a:t>
            </a:r>
          </a:p>
          <a:p>
            <a:pPr marL="57150" indent="0">
              <a:defRPr/>
            </a:pPr>
            <a:endParaRPr lang="en-US" sz="2800" b="1" u="sng" dirty="0" smtClean="0"/>
          </a:p>
          <a:p>
            <a:pPr marL="1771650" lvl="3" indent="-457200">
              <a:defRPr/>
            </a:pPr>
            <a:endParaRPr lang="en-US" sz="1600" dirty="0" smtClean="0"/>
          </a:p>
          <a:p>
            <a:pPr marL="514350" indent="-457200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98216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462</Words>
  <Application>Microsoft Office PowerPoint</Application>
  <PresentationFormat>On-screen Show (4:3)</PresentationFormat>
  <Paragraphs>104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10th Euro Studies 10.17.14</vt:lpstr>
      <vt:lpstr>What is this Holy Roman Empire?</vt:lpstr>
      <vt:lpstr>30 Years’ War</vt:lpstr>
      <vt:lpstr>The Rest of Our Time together…</vt:lpstr>
      <vt:lpstr>10th Euro Studies 10.17.14</vt:lpstr>
    </vt:vector>
  </TitlesOfParts>
  <Company>Edmonds School District #15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10.14.14</dc:title>
  <dc:creator>steenm</dc:creator>
  <cp:lastModifiedBy>Windows User</cp:lastModifiedBy>
  <cp:revision>51</cp:revision>
  <dcterms:created xsi:type="dcterms:W3CDTF">2014-10-14T02:33:45Z</dcterms:created>
  <dcterms:modified xsi:type="dcterms:W3CDTF">2014-10-17T21:17:37Z</dcterms:modified>
</cp:coreProperties>
</file>