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D1A845-DFAF-4A13-ABA5-F8E3489A4A74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B6C160-2432-4DAE-9AE4-0E66FA9D47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4198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89B979D-4FE6-46BF-8D1B-9FD0490B69EA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8CCF1-1DE7-40D0-A6C5-562B7EFD35F0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E0DF0-4D95-4A96-92A3-C8724BE43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573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8CCF1-1DE7-40D0-A6C5-562B7EFD35F0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E0DF0-4D95-4A96-92A3-C8724BE43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799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8CCF1-1DE7-40D0-A6C5-562B7EFD35F0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E0DF0-4D95-4A96-92A3-C8724BE43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464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8CCF1-1DE7-40D0-A6C5-562B7EFD35F0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E0DF0-4D95-4A96-92A3-C8724BE43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908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8CCF1-1DE7-40D0-A6C5-562B7EFD35F0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E0DF0-4D95-4A96-92A3-C8724BE43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944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8CCF1-1DE7-40D0-A6C5-562B7EFD35F0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E0DF0-4D95-4A96-92A3-C8724BE43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647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8CCF1-1DE7-40D0-A6C5-562B7EFD35F0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E0DF0-4D95-4A96-92A3-C8724BE43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638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8CCF1-1DE7-40D0-A6C5-562B7EFD35F0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E0DF0-4D95-4A96-92A3-C8724BE43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138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8CCF1-1DE7-40D0-A6C5-562B7EFD35F0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E0DF0-4D95-4A96-92A3-C8724BE43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207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8CCF1-1DE7-40D0-A6C5-562B7EFD35F0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E0DF0-4D95-4A96-92A3-C8724BE43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381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8CCF1-1DE7-40D0-A6C5-562B7EFD35F0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E0DF0-4D95-4A96-92A3-C8724BE43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881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08CCF1-1DE7-40D0-A6C5-562B7EFD35F0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3E0DF0-4D95-4A96-92A3-C8724BE43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746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3"/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8591550" cy="1066800"/>
          </a:xfrm>
        </p:spPr>
        <p:txBody>
          <a:bodyPr rtlCol="0">
            <a:normAutofit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  <a:cs typeface="Tunga" pitchFamily="34" charset="0"/>
              </a:rPr>
              <a:t>9</a:t>
            </a:r>
            <a:r>
              <a:rPr lang="en-US" baseline="30000" dirty="0" smtClean="0">
                <a:solidFill>
                  <a:schemeClr val="accent1">
                    <a:tint val="83000"/>
                    <a:satMod val="150000"/>
                  </a:schemeClr>
                </a:solidFill>
                <a:cs typeface="Tunga" pitchFamily="34" charset="0"/>
              </a:rPr>
              <a:t>th</a:t>
            </a: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  <a:cs typeface="Tunga" pitchFamily="34" charset="0"/>
              </a:rPr>
              <a:t> Honors </a:t>
            </a:r>
            <a:r>
              <a:rPr lang="en-US" dirty="0" smtClean="0">
                <a:solidFill>
                  <a:srgbClr val="FF0000"/>
                </a:solidFill>
                <a:cs typeface="Tunga" pitchFamily="34" charset="0"/>
              </a:rPr>
              <a:t>10.21.14</a:t>
            </a:r>
            <a:endParaRPr lang="en-US" dirty="0" smtClean="0">
              <a:solidFill>
                <a:srgbClr val="FF0000"/>
              </a:solidFill>
              <a:cs typeface="Tunga" pitchFamily="34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4294967295"/>
          </p:nvPr>
        </p:nvSpPr>
        <p:spPr>
          <a:xfrm>
            <a:off x="0" y="1143000"/>
            <a:ext cx="4343400" cy="5334000"/>
          </a:xfrm>
        </p:spPr>
        <p:txBody>
          <a:bodyPr rtlCol="0">
            <a:normAutofit fontScale="40000" lnSpcReduction="20000"/>
          </a:bodyPr>
          <a:lstStyle/>
          <a:p>
            <a:pPr marL="273050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n-US" sz="5800" b="1" u="sng" dirty="0" smtClean="0"/>
              <a:t>Turn in:</a:t>
            </a:r>
            <a:r>
              <a:rPr lang="en-US" sz="5800" b="1" dirty="0" smtClean="0"/>
              <a:t> </a:t>
            </a:r>
          </a:p>
          <a:p>
            <a:pPr marL="273050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6000" b="1" dirty="0" smtClean="0"/>
              <a:t>Paragraph on Maya</a:t>
            </a:r>
            <a:endParaRPr lang="en-US" sz="6000" i="1" dirty="0"/>
          </a:p>
          <a:p>
            <a:pPr marL="673100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5800" b="1" dirty="0" smtClean="0"/>
          </a:p>
          <a:p>
            <a:pPr marL="273050" indent="-27305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5800" b="1" dirty="0" smtClean="0"/>
          </a:p>
          <a:p>
            <a:pPr marL="273050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n-US" sz="5800" b="1" u="sng" dirty="0" smtClean="0"/>
              <a:t>Take out:</a:t>
            </a:r>
            <a:r>
              <a:rPr lang="en-US" sz="5800" b="1" dirty="0" smtClean="0"/>
              <a:t> </a:t>
            </a:r>
          </a:p>
          <a:p>
            <a:pPr marL="273050" indent="-27305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5800" b="1" dirty="0" smtClean="0"/>
          </a:p>
          <a:p>
            <a:pPr marL="673100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5800" b="1" dirty="0" smtClean="0"/>
              <a:t>Planner, additional notes, pen/pencil</a:t>
            </a:r>
          </a:p>
          <a:p>
            <a:pPr marL="400050" lvl="1" indent="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5800" b="1" dirty="0" smtClean="0"/>
          </a:p>
          <a:p>
            <a:pPr marL="273050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n-US" sz="5800" b="1" u="sng" dirty="0" smtClean="0"/>
              <a:t>Today’s Learning Objectives:</a:t>
            </a:r>
          </a:p>
          <a:p>
            <a:pPr marL="273050" indent="-27305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5800" b="1" u="sng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5800" b="1" dirty="0" smtClean="0"/>
              <a:t>I can describe how civilizations in Mesoamerica began to take shape.</a:t>
            </a:r>
          </a:p>
          <a:p>
            <a:pPr marL="273050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endParaRPr lang="en-US" dirty="0" smtClean="0"/>
          </a:p>
        </p:txBody>
      </p:sp>
      <p:sp>
        <p:nvSpPr>
          <p:cNvPr id="27652" name="Content Placeholder 9"/>
          <p:cNvSpPr>
            <a:spLocks noGrp="1"/>
          </p:cNvSpPr>
          <p:nvPr>
            <p:ph sz="quarter" idx="4294967295"/>
          </p:nvPr>
        </p:nvSpPr>
        <p:spPr>
          <a:xfrm>
            <a:off x="4645025" y="1219200"/>
            <a:ext cx="4498975" cy="4602163"/>
          </a:xfrm>
        </p:spPr>
        <p:txBody>
          <a:bodyPr rtlCol="0">
            <a:normAutofit/>
          </a:bodyPr>
          <a:lstStyle/>
          <a:p>
            <a:pPr marL="5715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b="1" u="sng" dirty="0" smtClean="0"/>
              <a:t>Today’s Agenda:</a:t>
            </a:r>
          </a:p>
          <a:p>
            <a:pPr marL="514350" indent="-457200"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2800" dirty="0" smtClean="0"/>
              <a:t>Video: Code of the Maya Kings</a:t>
            </a:r>
            <a:endParaRPr lang="en-US" sz="2800" dirty="0" smtClean="0"/>
          </a:p>
          <a:p>
            <a:pPr marL="514350" indent="-457200"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en-US" sz="2800" dirty="0" smtClean="0"/>
          </a:p>
          <a:p>
            <a:pPr marL="5715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2800" dirty="0" smtClean="0"/>
          </a:p>
          <a:p>
            <a:pPr marL="5715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800" b="1" u="sng" dirty="0" smtClean="0"/>
              <a:t>HW:</a:t>
            </a:r>
            <a:r>
              <a:rPr lang="en-US" sz="2800" dirty="0" smtClean="0"/>
              <a:t> </a:t>
            </a:r>
            <a:endParaRPr lang="en-US" sz="2800" dirty="0" smtClean="0"/>
          </a:p>
          <a:p>
            <a:pPr marL="514350" indent="-457200"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2800" smtClean="0"/>
              <a:t>Cornell Notes on Video</a:t>
            </a:r>
            <a:endParaRPr lang="en-US" sz="2800" dirty="0" smtClean="0"/>
          </a:p>
          <a:p>
            <a:pPr marL="5715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8029568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51</Words>
  <Application>Microsoft Office PowerPoint</Application>
  <PresentationFormat>On-screen Show (4:3)</PresentationFormat>
  <Paragraphs>19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9th Honors 10.21.14</vt:lpstr>
    </vt:vector>
  </TitlesOfParts>
  <Company>Issaquah School District 411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9th Honors 10.21.14</dc:title>
  <dc:creator>Windows User</dc:creator>
  <cp:lastModifiedBy>Windows User</cp:lastModifiedBy>
  <cp:revision>2</cp:revision>
  <dcterms:created xsi:type="dcterms:W3CDTF">2014-10-20T22:40:35Z</dcterms:created>
  <dcterms:modified xsi:type="dcterms:W3CDTF">2014-10-20T22:57:06Z</dcterms:modified>
</cp:coreProperties>
</file>