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9" r:id="rId2"/>
    <p:sldId id="282" r:id="rId3"/>
    <p:sldId id="288" r:id="rId4"/>
    <p:sldId id="281" r:id="rId5"/>
    <p:sldId id="257" r:id="rId6"/>
    <p:sldId id="258" r:id="rId7"/>
    <p:sldId id="259" r:id="rId8"/>
    <p:sldId id="260" r:id="rId9"/>
    <p:sldId id="261" r:id="rId10"/>
    <p:sldId id="262" r:id="rId11"/>
    <p:sldId id="278" r:id="rId12"/>
    <p:sldId id="263" r:id="rId13"/>
    <p:sldId id="283" r:id="rId14"/>
    <p:sldId id="264" r:id="rId15"/>
    <p:sldId id="265" r:id="rId16"/>
    <p:sldId id="279" r:id="rId17"/>
    <p:sldId id="280" r:id="rId18"/>
    <p:sldId id="276" r:id="rId19"/>
    <p:sldId id="277" r:id="rId20"/>
    <p:sldId id="268" r:id="rId21"/>
    <p:sldId id="269" r:id="rId22"/>
    <p:sldId id="28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AFBF7-D6B5-4D62-94B8-E52ECBD7066C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5AAA0-5FE0-4814-9A44-28E66A32D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46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9B979D-4FE6-46BF-8D1B-9FD0490B69E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9B979D-4FE6-46BF-8D1B-9FD0490B69E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1400-0BB7-4604-8D3E-A179646D4831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83E2-7E99-4A23-9D36-4A49769302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5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1400-0BB7-4604-8D3E-A179646D4831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83E2-7E99-4A23-9D36-4A49769302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1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1400-0BB7-4604-8D3E-A179646D4831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83E2-7E99-4A23-9D36-4A49769302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4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1400-0BB7-4604-8D3E-A179646D4831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83E2-7E99-4A23-9D36-4A49769302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1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1400-0BB7-4604-8D3E-A179646D4831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83E2-7E99-4A23-9D36-4A49769302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00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1400-0BB7-4604-8D3E-A179646D4831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83E2-7E99-4A23-9D36-4A49769302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6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1400-0BB7-4604-8D3E-A179646D4831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83E2-7E99-4A23-9D36-4A49769302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1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1400-0BB7-4604-8D3E-A179646D4831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83E2-7E99-4A23-9D36-4A49769302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43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1400-0BB7-4604-8D3E-A179646D4831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83E2-7E99-4A23-9D36-4A49769302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13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1400-0BB7-4604-8D3E-A179646D4831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83E2-7E99-4A23-9D36-4A49769302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06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1400-0BB7-4604-8D3E-A179646D4831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83E2-7E99-4A23-9D36-4A49769302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6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31400-0BB7-4604-8D3E-A179646D4831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083E2-7E99-4A23-9D36-4A49769302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3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videos/aztec-ingenuity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0.tqn.com/d/create/1/0/8/L/6/-/Tonatiuh-Telleriano-remensis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c/cb/Huitzilopochtli_telleriano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 rtlCol="0"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9</a:t>
            </a:r>
            <a:r>
              <a:rPr lang="en-US" baseline="300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th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 Honors </a:t>
            </a:r>
            <a:r>
              <a:rPr lang="en-US" dirty="0" smtClean="0">
                <a:solidFill>
                  <a:srgbClr val="FF0000"/>
                </a:solidFill>
                <a:cs typeface="Tunga" pitchFamily="34" charset="0"/>
              </a:rPr>
              <a:t>10.22.14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4343400" cy="5334000"/>
          </a:xfrm>
        </p:spPr>
        <p:txBody>
          <a:bodyPr rtlCol="0">
            <a:normAutofit fontScale="40000" lnSpcReduction="20000"/>
          </a:bodyPr>
          <a:lstStyle/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5800" b="1" u="sng" dirty="0" smtClean="0"/>
              <a:t>Turn in:</a:t>
            </a:r>
            <a:r>
              <a:rPr lang="en-US" sz="5800" b="1" dirty="0" smtClean="0"/>
              <a:t> 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6000" b="1" dirty="0" smtClean="0"/>
              <a:t>Cornell Notes on Video</a:t>
            </a:r>
            <a:endParaRPr lang="en-US" sz="6000" i="1" dirty="0"/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5800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5800" b="1" u="sng" dirty="0" smtClean="0"/>
              <a:t>Take out:</a:t>
            </a:r>
            <a:r>
              <a:rPr lang="en-US" sz="5800" b="1" dirty="0" smtClean="0"/>
              <a:t> 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dirty="0" smtClean="0"/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dirty="0" smtClean="0"/>
              <a:t>Planner, additional notes, pen/pencil</a:t>
            </a:r>
          </a:p>
          <a:p>
            <a:pPr marL="400050" lvl="1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5800" b="1" u="sng" dirty="0" smtClean="0"/>
              <a:t>Today’s Learning Objectives: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u="sng" dirty="0" smtClean="0"/>
          </a:p>
          <a:p>
            <a:pPr marL="576263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dirty="0" smtClean="0"/>
              <a:t>I can describe cultural aspects of the Aztec civilization.</a:t>
            </a:r>
            <a:endParaRPr lang="en-US" dirty="0" smtClean="0"/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645025" y="1219200"/>
            <a:ext cx="4498975" cy="4602163"/>
          </a:xfrm>
        </p:spPr>
        <p:txBody>
          <a:bodyPr rtlCol="0">
            <a:normAutofit fontScale="85000" lnSpcReduction="10000"/>
          </a:bodyPr>
          <a:lstStyle/>
          <a:p>
            <a:pPr marL="5715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u="sng" dirty="0" smtClean="0"/>
              <a:t>Today’s Agenda:</a:t>
            </a:r>
          </a:p>
          <a:p>
            <a:pPr marL="51435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 smtClean="0"/>
              <a:t>Some thoughts on the Aztecs</a:t>
            </a:r>
          </a:p>
          <a:p>
            <a:pPr marL="51435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 smtClean="0"/>
              <a:t>Viewing Guide project</a:t>
            </a:r>
          </a:p>
          <a:p>
            <a:pPr marL="51435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2800" dirty="0" smtClean="0"/>
          </a:p>
          <a:p>
            <a:pPr marL="571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 smtClean="0"/>
          </a:p>
          <a:p>
            <a:pPr marL="571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u="sng" dirty="0" smtClean="0"/>
              <a:t>HW:</a:t>
            </a:r>
            <a:r>
              <a:rPr lang="en-US" sz="2800" dirty="0" smtClean="0"/>
              <a:t> </a:t>
            </a:r>
          </a:p>
          <a:p>
            <a:pPr marL="51435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 smtClean="0"/>
              <a:t>“Aztecs Control Central America” Critical Read</a:t>
            </a:r>
          </a:p>
          <a:p>
            <a:pPr marL="51435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 smtClean="0"/>
              <a:t>A or B video—you will have time tomorrow as well—bring head phones if </a:t>
            </a:r>
            <a:r>
              <a:rPr lang="en-US" sz="2800" smtClean="0"/>
              <a:t>you’d like…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62952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 is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799"/>
            <a:ext cx="4572000" cy="5377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Children were especially chosen to be sacrificed to </a:t>
            </a:r>
            <a:r>
              <a:rPr lang="en-US" b="1" dirty="0" err="1"/>
              <a:t>Tlaloc</a:t>
            </a:r>
            <a:r>
              <a:rPr lang="en-US" dirty="0"/>
              <a:t>, the rain god.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 descr="http://www.samaelgnosis.net/revista/ser03/chalchihuitlic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620" y="1219200"/>
            <a:ext cx="4639079" cy="560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Corn! </a:t>
            </a:r>
            <a:r>
              <a:rPr lang="en-US" dirty="0" err="1" smtClean="0"/>
              <a:t>Gotta</a:t>
            </a:r>
            <a:r>
              <a:rPr lang="en-US" dirty="0" smtClean="0"/>
              <a:t> eat…right Mr. Maslow?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sekapporchard.com/wp-content/uploads/2012/07/fresh-sweet-cor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7112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68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Sacrifices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32766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Any Volunteers?</a:t>
            </a:r>
            <a:endParaRPr lang="en-US" dirty="0"/>
          </a:p>
        </p:txBody>
      </p:sp>
      <p:pic>
        <p:nvPicPr>
          <p:cNvPr id="4" name="Picture 4" descr="http://www.crystalinks.com/azteceduc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405" y="1371600"/>
            <a:ext cx="5836595" cy="54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2057400"/>
            <a:ext cx="281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Evidence shows that nearly all of the children had some sort of deficiency—cavities, abscesses, bone disease,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Also, suggested some might have fingernails removed prior to </a:t>
            </a:r>
            <a:r>
              <a:rPr lang="en-US" dirty="0" err="1" smtClean="0"/>
              <a:t>sacrafice</a:t>
            </a:r>
            <a:r>
              <a:rPr lang="en-US" dirty="0" smtClean="0"/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891" y="50292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What does this tell us?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17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 is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799"/>
            <a:ext cx="4572000" cy="5377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Children were especially chosen to be sacrificed to </a:t>
            </a:r>
            <a:r>
              <a:rPr lang="en-US" b="1" dirty="0"/>
              <a:t>Tlaloc</a:t>
            </a:r>
            <a:r>
              <a:rPr lang="en-US" dirty="0"/>
              <a:t>, the rain god.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Aztecs believed that the tears of new-born or very young children could ensure rain.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 descr="http://www.samaelgnosis.net/revista/ser03/chalchihuitlic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620" y="1219200"/>
            <a:ext cx="4639079" cy="560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98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4279" y="152400"/>
            <a:ext cx="4283106" cy="914400"/>
          </a:xfrm>
        </p:spPr>
        <p:txBody>
          <a:bodyPr/>
          <a:lstStyle/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5334000" cy="6629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Aztecs controlled the Valley of Central Mexico. </a:t>
            </a:r>
          </a:p>
          <a:p>
            <a:endParaRPr lang="en-US" sz="3600" dirty="0" smtClean="0"/>
          </a:p>
          <a:p>
            <a:r>
              <a:rPr lang="en-US" sz="3600" dirty="0" smtClean="0"/>
              <a:t>It was a </a:t>
            </a:r>
            <a:r>
              <a:rPr lang="en-US" sz="3600" b="1" dirty="0" smtClean="0"/>
              <a:t>theocratic empire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r>
              <a:rPr lang="en-US" sz="4000" dirty="0" smtClean="0">
                <a:solidFill>
                  <a:srgbClr val="0070C0"/>
                </a:solidFill>
              </a:rPr>
              <a:t>The Aztecs would often wage wars for the sole purpose of </a:t>
            </a:r>
            <a:r>
              <a:rPr lang="en-US" sz="4000" b="1" dirty="0" smtClean="0">
                <a:solidFill>
                  <a:srgbClr val="0070C0"/>
                </a:solidFill>
              </a:rPr>
              <a:t>gathering prisoners to sacrifice</a:t>
            </a:r>
            <a:r>
              <a:rPr lang="en-US" sz="4000" dirty="0" smtClean="0">
                <a:solidFill>
                  <a:srgbClr val="0070C0"/>
                </a:solidFill>
              </a:rPr>
              <a:t>.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profe.benjaminearwicker.com/images/social/327/warrio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043" y="1295400"/>
            <a:ext cx="421201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96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upload.wikimedia.org/wikipedia/commons/thumb/2/22/Aztec_Empire_c_1519.png/795px-Aztec_Empire_c_15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7"/>
            <a:ext cx="90678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09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1143000"/>
          </a:xfrm>
        </p:spPr>
        <p:txBody>
          <a:bodyPr/>
          <a:lstStyle/>
          <a:p>
            <a:r>
              <a:rPr lang="en-US" dirty="0" smtClean="0"/>
              <a:t>Tenochtitlan: Aztec Capital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tolnai-history7.wikispaces.com/file/view/Tenochtitlan.gif/207749858/Tenochtitla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95401"/>
            <a:ext cx="9144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5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821603"/>
          </a:xfrm>
        </p:spPr>
        <p:txBody>
          <a:bodyPr/>
          <a:lstStyle/>
          <a:p>
            <a:r>
              <a:rPr lang="en-US" dirty="0" smtClean="0"/>
              <a:t>“The Venice of the New World”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upload.wikimedia.org/wikipedia/commons/3/36/The_Great_Tenochtitlan_detail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96241"/>
            <a:ext cx="7682345" cy="57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7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76" y="10886"/>
            <a:ext cx="7772400" cy="834653"/>
          </a:xfrm>
        </p:spPr>
        <p:txBody>
          <a:bodyPr/>
          <a:lstStyle/>
          <a:p>
            <a:r>
              <a:rPr lang="en-US" i="1" dirty="0" err="1" smtClean="0"/>
              <a:t>Chinampas</a:t>
            </a:r>
            <a:r>
              <a:rPr lang="en-US" dirty="0" smtClean="0"/>
              <a:t>: Aztec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1.bp.blogspot.com/-qoMoUh--7dU/Taeq04dXB-I/AAAAAAAAADE/4_sjCtbcNKk/s1600/Fig.+2+Construyendo+Chinampas+en+SanPed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334" y="845539"/>
            <a:ext cx="9227820" cy="601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9600" y="60960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http://www.history.com/videos/aztec-ingenuity#aztec-ingenuity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edenscontainer.com/wp-content/uploads/2011/05/chinampas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45" y="-30018"/>
            <a:ext cx="9311102" cy="688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98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28600"/>
            <a:ext cx="5181600" cy="1905000"/>
          </a:xfrm>
        </p:spPr>
        <p:txBody>
          <a:bodyPr>
            <a:noAutofit/>
          </a:bodyPr>
          <a:lstStyle/>
          <a:p>
            <a:r>
              <a:rPr lang="en-US" dirty="0" smtClean="0"/>
              <a:t>The Aztecs</a:t>
            </a:r>
            <a:br>
              <a:rPr lang="en-US" dirty="0" smtClean="0"/>
            </a:br>
            <a:r>
              <a:rPr lang="en-US" dirty="0" err="1" smtClean="0"/>
              <a:t>Aztlan</a:t>
            </a:r>
            <a:r>
              <a:rPr lang="en-US" dirty="0"/>
              <a:t>:</a:t>
            </a:r>
            <a:r>
              <a:rPr lang="en-US" dirty="0" smtClean="0"/>
              <a:t> “White Land”</a:t>
            </a:r>
            <a:endParaRPr lang="en-US" dirty="0"/>
          </a:p>
        </p:txBody>
      </p:sp>
      <p:pic>
        <p:nvPicPr>
          <p:cNvPr id="13314" name="Picture 2" descr="http://www.hsp-aztec.com/AztecCalendarReplicas/BigPics/AzCalDiskGoldStandardBlack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-4618"/>
            <a:ext cx="3408218" cy="340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reddominicana.com/comun/ActividadesEducativas/AmericaLatina/AmericadelNorte/Mexico/graficos/tenochtitlan-768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109" y="2819401"/>
            <a:ext cx="5943892" cy="408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94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Quetzalcoatl Ehecat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835662"/>
            <a:ext cx="4876800" cy="405004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Aztec Mythology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8610600" cy="5105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b="1" i="1" dirty="0" err="1" smtClean="0"/>
              <a:t>Quetzlcoatl</a:t>
            </a:r>
            <a:r>
              <a:rPr lang="en-US" sz="4000" b="1" i="1" dirty="0" smtClean="0"/>
              <a:t> (</a:t>
            </a:r>
            <a:r>
              <a:rPr lang="en-US" sz="4000" b="1" i="1" dirty="0" err="1" smtClean="0"/>
              <a:t>Ketsal</a:t>
            </a:r>
            <a:r>
              <a:rPr lang="en-US" sz="4000" b="1" i="1" dirty="0" smtClean="0"/>
              <a:t>-</a:t>
            </a:r>
            <a:r>
              <a:rPr lang="en-US" sz="4000" b="1" i="1" dirty="0" err="1" smtClean="0"/>
              <a:t>ko</a:t>
            </a:r>
            <a:r>
              <a:rPr lang="en-US" sz="4000" b="1" i="1" dirty="0" smtClean="0"/>
              <a:t>-a-</a:t>
            </a:r>
            <a:r>
              <a:rPr lang="en-US" sz="4000" b="1" i="1" dirty="0" err="1" smtClean="0"/>
              <a:t>tl</a:t>
            </a:r>
            <a:r>
              <a:rPr lang="en-US" sz="4000" b="1" i="1" dirty="0" smtClean="0"/>
              <a:t>)</a:t>
            </a:r>
            <a:r>
              <a:rPr lang="en-US" sz="4000" dirty="0" smtClean="0"/>
              <a:t>: a powerful god, who had left Mexico. He would return…</a:t>
            </a:r>
          </a:p>
          <a:p>
            <a:pPr>
              <a:buNone/>
            </a:pPr>
            <a:endParaRPr lang="en-US" sz="4000" dirty="0"/>
          </a:p>
          <a:p>
            <a:pPr>
              <a:buNone/>
            </a:pPr>
            <a:r>
              <a:rPr lang="en-US" sz="4000" dirty="0" smtClean="0"/>
              <a:t>He had:</a:t>
            </a:r>
          </a:p>
          <a:p>
            <a:r>
              <a:rPr lang="en-US" sz="4000" i="1" dirty="0" smtClean="0"/>
              <a:t>White skin!</a:t>
            </a:r>
          </a:p>
          <a:p>
            <a:r>
              <a:rPr lang="en-US" sz="4000" i="1" dirty="0" smtClean="0"/>
              <a:t>Feathers </a:t>
            </a:r>
          </a:p>
          <a:p>
            <a:pPr marL="0" indent="0">
              <a:buNone/>
            </a:pPr>
            <a:r>
              <a:rPr lang="en-US" sz="4000" i="1" dirty="0" smtClean="0"/>
              <a:t>(or hair) on his face…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92704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elephantjournal.com/wp-content/uploads/2010/02/jared-diamo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1"/>
            <a:ext cx="8915400" cy="6840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362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 rtlCol="0"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9</a:t>
            </a:r>
            <a:r>
              <a:rPr lang="en-US" baseline="300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th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 Honors </a:t>
            </a:r>
            <a:r>
              <a:rPr lang="en-US" dirty="0" smtClean="0">
                <a:solidFill>
                  <a:srgbClr val="FF0000"/>
                </a:solidFill>
                <a:cs typeface="Tunga" pitchFamily="34" charset="0"/>
              </a:rPr>
              <a:t>10.22.14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4343400" cy="5334000"/>
          </a:xfrm>
        </p:spPr>
        <p:txBody>
          <a:bodyPr rtlCol="0">
            <a:normAutofit fontScale="40000" lnSpcReduction="20000"/>
          </a:bodyPr>
          <a:lstStyle/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5800" b="1" u="sng" dirty="0" smtClean="0"/>
              <a:t>Turn in:</a:t>
            </a:r>
            <a:r>
              <a:rPr lang="en-US" sz="5800" b="1" dirty="0" smtClean="0"/>
              <a:t> 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6000" b="1" dirty="0" smtClean="0"/>
              <a:t>Cornell Notes on Video</a:t>
            </a:r>
            <a:endParaRPr lang="en-US" sz="6000" i="1" dirty="0"/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5800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5800" b="1" u="sng" dirty="0" smtClean="0"/>
              <a:t>Take out:</a:t>
            </a:r>
            <a:r>
              <a:rPr lang="en-US" sz="5800" b="1" dirty="0" smtClean="0"/>
              <a:t> 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dirty="0" smtClean="0"/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dirty="0" smtClean="0"/>
              <a:t>Planner, additional notes, pen/pencil</a:t>
            </a:r>
          </a:p>
          <a:p>
            <a:pPr marL="400050" lvl="1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5800" b="1" u="sng" dirty="0" smtClean="0"/>
              <a:t>Today’s Learning Objectives: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u="sng" dirty="0" smtClean="0"/>
          </a:p>
          <a:p>
            <a:pPr marL="576263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dirty="0" smtClean="0"/>
              <a:t>I can describe cultural aspects of the Aztec civilization.</a:t>
            </a:r>
            <a:endParaRPr lang="en-US" dirty="0" smtClean="0"/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645025" y="1219200"/>
            <a:ext cx="4498975" cy="4602163"/>
          </a:xfrm>
        </p:spPr>
        <p:txBody>
          <a:bodyPr rtlCol="0">
            <a:normAutofit fontScale="85000" lnSpcReduction="10000"/>
          </a:bodyPr>
          <a:lstStyle/>
          <a:p>
            <a:pPr marL="5715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u="sng" dirty="0" smtClean="0"/>
              <a:t>Today’s Agenda:</a:t>
            </a:r>
          </a:p>
          <a:p>
            <a:pPr marL="51435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 smtClean="0"/>
              <a:t>Some thoughts on the Aztecs</a:t>
            </a:r>
          </a:p>
          <a:p>
            <a:pPr marL="51435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 smtClean="0"/>
              <a:t>Viewing Guide project</a:t>
            </a:r>
          </a:p>
          <a:p>
            <a:pPr marL="51435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2800" dirty="0" smtClean="0"/>
          </a:p>
          <a:p>
            <a:pPr marL="571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 smtClean="0"/>
          </a:p>
          <a:p>
            <a:pPr marL="571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u="sng" dirty="0" smtClean="0"/>
              <a:t>HW:</a:t>
            </a:r>
            <a:r>
              <a:rPr lang="en-US" sz="2800" dirty="0" smtClean="0"/>
              <a:t> </a:t>
            </a:r>
          </a:p>
          <a:p>
            <a:pPr marL="51435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 smtClean="0"/>
              <a:t>“Aztecs Control Central America” Critical Read</a:t>
            </a:r>
          </a:p>
          <a:p>
            <a:pPr marL="51435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 smtClean="0"/>
              <a:t>A or B video—you will have time tomorrow as well—bring head phones if </a:t>
            </a:r>
            <a:r>
              <a:rPr lang="en-US" sz="2800" smtClean="0"/>
              <a:t>you’d like…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05096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upload.wikimedia.org/wikipedia/commons/thumb/2/22/Aztec_Empire_c_1519.png/795px-Aztec_Empire_c_15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7"/>
            <a:ext cx="90678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51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95400"/>
            <a:ext cx="9220200" cy="556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Polytheistic</a:t>
            </a:r>
          </a:p>
          <a:p>
            <a:r>
              <a:rPr lang="en-US" dirty="0" smtClean="0"/>
              <a:t>Animism</a:t>
            </a:r>
          </a:p>
          <a:p>
            <a:pPr marL="0" indent="0">
              <a:buNone/>
            </a:pPr>
            <a:r>
              <a:rPr lang="en-US" dirty="0" smtClean="0"/>
              <a:t>The Aztec and the Maya each had over 1500 gods. These gods controlled all of the natural world: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Rain, sun, rivers, crops, even war—possibly multiple gods for 		the same purpose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Aztecs believed that they had been </a:t>
            </a:r>
            <a:r>
              <a:rPr lang="en-US" b="1" dirty="0" smtClean="0"/>
              <a:t>chosen by the gods </a:t>
            </a:r>
            <a:r>
              <a:rPr lang="en-US" dirty="0" smtClean="0"/>
              <a:t>for a special job.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300" dirty="0" smtClean="0">
                <a:solidFill>
                  <a:srgbClr val="0070C0"/>
                </a:solidFill>
              </a:rPr>
              <a:t>The Aztecs believed that their job was to </a:t>
            </a:r>
            <a:r>
              <a:rPr lang="en-US" sz="3300" b="1" dirty="0" smtClean="0">
                <a:solidFill>
                  <a:srgbClr val="0070C0"/>
                </a:solidFill>
              </a:rPr>
              <a:t>feed and assist the gods</a:t>
            </a:r>
            <a:r>
              <a:rPr lang="en-US" sz="3300" dirty="0" smtClean="0">
                <a:solidFill>
                  <a:srgbClr val="0070C0"/>
                </a:solidFill>
              </a:rPr>
              <a:t>. </a:t>
            </a:r>
          </a:p>
          <a:p>
            <a:pPr marL="0" indent="0">
              <a:buNone/>
            </a:pPr>
            <a:endParaRPr lang="en-US" sz="33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300" dirty="0" smtClean="0">
                <a:solidFill>
                  <a:srgbClr val="0070C0"/>
                </a:solidFill>
              </a:rPr>
              <a:t>If the Aztecs </a:t>
            </a:r>
            <a:r>
              <a:rPr lang="en-US" sz="3300" u="sng" dirty="0" smtClean="0">
                <a:solidFill>
                  <a:srgbClr val="0070C0"/>
                </a:solidFill>
              </a:rPr>
              <a:t>failed</a:t>
            </a:r>
            <a:r>
              <a:rPr lang="en-US" sz="3300" dirty="0" smtClean="0">
                <a:solidFill>
                  <a:srgbClr val="0070C0"/>
                </a:solidFill>
              </a:rPr>
              <a:t> to feed the gods, the </a:t>
            </a:r>
            <a:r>
              <a:rPr lang="en-US" sz="3300" i="1" dirty="0" smtClean="0">
                <a:solidFill>
                  <a:srgbClr val="0070C0"/>
                </a:solidFill>
              </a:rPr>
              <a:t>universe would be destroyed</a:t>
            </a:r>
            <a:r>
              <a:rPr lang="en-US" sz="3300" dirty="0" smtClean="0">
                <a:solidFill>
                  <a:srgbClr val="0070C0"/>
                </a:solidFill>
              </a:rPr>
              <a:t>.</a:t>
            </a:r>
            <a:endParaRPr lang="en-US" sz="3300" dirty="0">
              <a:solidFill>
                <a:srgbClr val="0070C0"/>
              </a:solidFill>
            </a:endParaRPr>
          </a:p>
        </p:txBody>
      </p:sp>
      <p:pic>
        <p:nvPicPr>
          <p:cNvPr id="4" name="Picture 3" descr="http://0.tqn.com/d/create/1/6/8/L/6/-/Tonatiuh-Telleriano-remensis.jpg">
            <a:hlinkClick r:id="rId2" tgtFrame="_blank" tooltip="&quot;View Full-Size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743200" cy="205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57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Huitzilopochtli tellerian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98" y="1524000"/>
            <a:ext cx="4596602" cy="534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304800"/>
            <a:ext cx="5334000" cy="1143000"/>
          </a:xfrm>
        </p:spPr>
        <p:txBody>
          <a:bodyPr/>
          <a:lstStyle/>
          <a:p>
            <a:r>
              <a:rPr lang="en-US" b="1" dirty="0"/>
              <a:t>Huitzilopochtli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4419600" cy="6781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i="1" dirty="0" err="1" smtClean="0"/>
              <a:t>Weetz</a:t>
            </a:r>
            <a:r>
              <a:rPr lang="en-US" sz="3600" i="1" dirty="0" smtClean="0"/>
              <a:t>-</a:t>
            </a:r>
            <a:r>
              <a:rPr lang="en-US" sz="3600" i="1" dirty="0" err="1" smtClean="0"/>
              <a:t>ee</a:t>
            </a:r>
            <a:r>
              <a:rPr lang="en-US" sz="3600" i="1" dirty="0" smtClean="0"/>
              <a:t>-</a:t>
            </a:r>
            <a:r>
              <a:rPr lang="en-US" sz="3600" i="1" dirty="0" err="1" smtClean="0"/>
              <a:t>loh</a:t>
            </a:r>
            <a:r>
              <a:rPr lang="en-US" sz="3600" i="1" dirty="0" smtClean="0"/>
              <a:t>-POSHT-lee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Aztec God of </a:t>
            </a:r>
            <a:r>
              <a:rPr lang="en-US" sz="3600" b="1" u="sng" dirty="0" smtClean="0"/>
              <a:t>War</a:t>
            </a:r>
            <a:r>
              <a:rPr lang="en-US" sz="3600" dirty="0" smtClean="0"/>
              <a:t> and </a:t>
            </a:r>
            <a:r>
              <a:rPr lang="en-US" sz="3600" b="1" u="sng" dirty="0" smtClean="0"/>
              <a:t>Sun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Responsible for the </a:t>
            </a:r>
            <a:r>
              <a:rPr lang="en-US" sz="3600" b="1" dirty="0" smtClean="0"/>
              <a:t>sun rising, defeating darkness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 smtClean="0"/>
              <a:t>He cannot do it alone!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970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8194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Tlaloc</a:t>
            </a:r>
            <a:br>
              <a:rPr lang="en-US" dirty="0" smtClean="0"/>
            </a:br>
            <a:r>
              <a:rPr lang="en-US" dirty="0" smtClean="0"/>
              <a:t>TL-La-Lock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26670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The Rain God</a:t>
            </a:r>
            <a:endParaRPr lang="en-US" sz="4400" dirty="0"/>
          </a:p>
        </p:txBody>
      </p:sp>
      <p:pic>
        <p:nvPicPr>
          <p:cNvPr id="4" name="Picture 2" descr="http://www.samaelgnosis.net/revista/ser03/chalchihuitlic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105682"/>
            <a:ext cx="6286499" cy="693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psdgraphics.com/file/water-droplet-ic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4400"/>
            <a:ext cx="2468901" cy="1973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604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3962400" cy="11430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Nanahuatzin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(Nana-</a:t>
            </a:r>
            <a:r>
              <a:rPr lang="en-US" sz="2800" dirty="0" err="1" smtClean="0"/>
              <a:t>wat</a:t>
            </a:r>
            <a:r>
              <a:rPr lang="en-US" sz="2800" dirty="0" smtClean="0"/>
              <a:t>-</a:t>
            </a:r>
            <a:r>
              <a:rPr lang="en-US" sz="2800" dirty="0" err="1" smtClean="0"/>
              <a:t>zin</a:t>
            </a:r>
            <a:r>
              <a:rPr lang="en-US" sz="2800" dirty="0" smtClean="0"/>
              <a:t>) The Sun God</a:t>
            </a:r>
            <a:br>
              <a:rPr lang="en-US" sz="2800" dirty="0" smtClean="0"/>
            </a:br>
            <a:r>
              <a:rPr lang="en-US" sz="2800" dirty="0" smtClean="0"/>
              <a:t>--wait a minute…different role</a:t>
            </a:r>
            <a:endParaRPr lang="en-US" sz="2800" dirty="0"/>
          </a:p>
        </p:txBody>
      </p:sp>
      <p:pic>
        <p:nvPicPr>
          <p:cNvPr id="10" name="Content Placeholder 9" descr="Nanahuatzin.230676.20111205-0700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41332" y="20410"/>
            <a:ext cx="4902669" cy="6837590"/>
          </a:xfrm>
        </p:spPr>
      </p:pic>
      <p:sp>
        <p:nvSpPr>
          <p:cNvPr id="108546" name="AutoShape 2" descr="data:image/jpeg;base64,/9j/4AAQSkZJRgABAQAAAQABAAD/2wCEAAkGBxQSEhQUExQWFBUXGBsYFxgXGBkYGBgXHBgYHBgYHBgeHSggHB4lHBcaIjEiJSkrLi4uFx8zODMsOCgtLisBCgoKDg0OGxAQGiwmICQtLywtLCwsLC0sLCwsLCwsLDQsLCwsLCwsLCwsLCwsLCwsLCwsLCwsLCwsLCwsLCwsLP/AABEIAQkAvgMBIgACEQEDEQH/xAAcAAABBQEBAQAAAAAAAAAAAAAGAAMEBQcCAQj/xABNEAACAQIEAgUGCQkDDAMAAAABAhEAAwQSITEFQQYTIlFhMlJxgZGxByNCcpKhssHRFBUzQ1OC0uLwYpOiFhckRFRjg6OzwuHxNHPT/8QAGgEAAgMBAQAAAAAAAAAAAAAAAAECAwQFBv/EADARAAICAQQABQEIAQUAAAAAAAABAhEDBBIhMRMiMkFRYQUUcYGRocHwsSMzQlLh/9oADAMBAAIRAxEAPwAW+FL4RsRisTds2Lj2sNbYoAjFesKmC7EakEiQp0AjnWbk0iaJuD4Sy1oFrAc82l/uYCoyltVjSsGKVaJwbgGHxD9WthM5ViqlrozFQTlHxm5ANPXeA4RULNZQEPkKlrwYNBOvbgbemq/GXwx7TNaVHrcKwvKwn0rv/wClP4fo7h3S4wtW+wqsQWuyQzqgjtxu6+o0ePENjM7pVoH5kw37FPpXP46cTo7YMxYXTfW7p6e3S+8RDYzO6VaXZ6KWDM2VEAsZa7sBPn7nkOciuj0Vw/7FfpXf/wBKPvEQ2MzKlWj3OjVjlZX6Vz+Omv8AJq1+xX23P46PvEB7GZ7So/udG7X7Ffbc/jpn/J5P2C+25/HT8eItjAalWg4fosh3sL7bn8dSx0QtfsF9tz+Ol94gPYzM6VaPd6LWR+oX23P46h3eA2R+pX23P46PHiGxgJSo1HCLM/oV9tz+OnL/AA7BWgpvKiZvJHxzGNRmIV9BIPsNSWVPoTi0A1KtV4f0Nw909iwrCAcyteZSG8lgRc2I1n21FxfR/BIJ6pCAYPbvAqYBhh1mhgg+INHjL4Y/DdWZzh77IwZGZWGxUlSPQRW4/A78Jj3M+Gx10tkTPbvOZaAVUox3Y9oEE66GTtWVdJsLZVUazbySzAwXIMBSPKY99UAaKsi7VkWc0UcEZurET/QFC9HXRjhxfDgyRr3+iq8zSjyOHZLwd5FLdbpmR10IB7SlZ17pmrrD9L1UKbgLXFIPWJcyNcylcgukeVABBI1IInMAQajiPClGGxBOpVMwJ5EbGs76499QxK1aZKTNQvdLVOdQrC0xukLnWR1mJtXl+SR8XkcLp+sO2tTr/TJG1TOrZOrzNdloGJW+CW3JgFDrERsNKyHrj3151p76scPqQs2cdJ7LGYZZKyFurAVL73Vy9neLhE8oG9TP8okdWAJTNbtJIvak22kEsdTK6GST6aw0Xm761r4LeDYTGYRzct571tiHJZtjqhABGkSP3TQsLk6sUpqKui/PFrWVgHJlDbGe+CApjMdpmQNPQNImm+I8ct3CJuLGZ28sGAy2lAA/4ZY6jVjvvTV/othpYCzoD57+zyqx/jtzLiLy2yQi3GVRM6BiNz6KMmjlFcyIYtRGb4RrC4yyflr7R+NSbeIseen0h+NZx8HeD/KcX1TL1mZGyhiQqsCpLtBBIAnQbkjbcaVe6OYRLVs3LLWAht9bcdmgmRmtgFgSWbSQIjWYicWXHix8Snz8e/5GiLlJ0kI3bB+Wn0h+NP2Th51dPpD8a4s8O4fiH6qzYiROdbtyVExO5Hd3ySNKH/hNwGHwioLF1rOIFtXNuSy3VLhCQWmGBkkcwD3GsuOSnJRppv5r+LLsuKWP1BrYuYb9pb+kv40+b2H/AGlv6S/jWXdC+lmDW2Vx6sXB7NxesOZSdQQrAAr9Y8al8X6c4C27jD4Zr6x2Xa5cRc0admcxA8Y2rX9wf/YzeJz0G2NuWOVy39JfxofxotHZ0+kPxrLb3SHEMSesIkzAAgeAmTFNHjV/9ofYPwqUdI17kt5oVy2nnL7RT17EW3t2l6xbZttnJPaDOoAtOsAw6iRrptIPLNvzzf8A2h9g/CuTxe9559g/CroYpRdpickzS+L9JZS7aw904fOylbk69ksWzFdRmLTptEbGq/G4kNb8rr3Yqz3IaJVCqqpcl2HaYktBJY0DPfukKWbRvAc/VRzg+DDIIJG+3poyPauSSk2DHSRibaT57fZWh2i3pphDbt2pJMu+/wA1PxoSq3G7iit9irRuiN+MMvpP3VnNHXRmfydfSfuqvUegcOy24pfnDYkf7o/fWX1pGNX/AEfE/wD1H76zijT+kJ9nleivacW3V5EnLwotaV1DFuYjSJOoM68tIq++DXpX+bsQxuT1FxSt0AS0gE22HiGMbjRjTnCMfZTDkML3X5cqKoXq2IByFmmQBMx3jnpQ/cwZJZmOpJJMACZM+A9XfUm0uiMVJ3YfY34VgrN1OHzIdQbjZWDeIXMCPXWc4LB3cTeVLam5duN2QIlmOp30HfRR0d+D/F4xgVtm1a53boKiO9V3fwjTTcVp2G4Bw3gltb7y94dlXbtXHZtIt25CjmNNhMmsmp18YvavNL2SLMeCuuEecC4QvDcErvhksX2MP1bNdcgIWyl9TJK+SvZ23qi6R8QvYu6vbVkEQgUgp5Oa6FYwzdvQ7D2y1xL4QvyrEW1I6rDhjHN5IhbjGIET5I0EnU7gswdlTZcuFYLqswSo3BU+E/VXMWOcJeJlj5nb/A7ekWN4rXaY5fvYbhGGDt6AF1e64B7K94kyWPd7cV6acfu8QxHXXFCALlRBrkSSQC0CTuSfGtD+FC0XbCgrAFnsnkSxXMB6Aq+0UGNwFvKVgwn5PfppMxMRWz7OxRyf63/J/sjlavK025gdctEGm8tFN7AqzAqsCO4A8/TyiuG4Nmw9y4qkmyysx77dzsz39h1HqueFb5NJ0UJNoGK8qZewsVFK0xHNSMFY6x1Ucz9XP6qYAo36HdHj2rl0ZVCo067F2EAd5yjbXUD5QqGSahFssxY3OSSIPSXArZFtZ1JBA8ABM+uijhWLm2PX7zUTplhg6lyApgBRzCjaY9e2lN8HWLa+v3mssnvxpk5R2zaIfwgvNuz89/s26CKMenJ+Ls/Pf7Nug6tGH0Iql2KjzovcAw4nv/CgOibgzfFjWP8A0KMyuIR7CXH3QcPiR/uj99Ao4eTZ6wDn7RRTp1GJ1n4s+41X9GR2GD6228r+z3OPRz9vKoY3tg2Tq5UD1i0T69Ku8FgPCr27whWzZVy3UgFQZF0RMoN82kxzgxJFOYKwCARTedVZbHTu6I2A4S1xktoJdmAX1nc+A1J9BrTuH9FsFwsdfiri3LgJKFxt4W7WstHPU90VVdB8VasX5uLq8IHnyPGPEwCfD00Z8d4Ut647NOe3bBTXYS0x6wJ9Vc/PnlJ7fb6GlYEp1LgFOLdI8RdBuK72bU5URIFxvEvBg7aLt3k1TYjo4XUG4Sb7ESoJu3InRGdie0RqQDAjeBVthHDPmdM6gGQGyGfOB20901a8fRrNtBbi3cuuoXIfIQEMzZuckKCfEVRCbjSh2zoapYtPHa17DHRb4OsPYPW3lF29MqDJS3GwUc2/tH1RzcwIVTcw+4FwoPFJ2nwHZPitD97pnjLdwqhS6BocwEEkkLBABr3h157VyyRJdrgUhy0nO0FsuxMktymDuJpqGdS3ZX3/AH8jDpssIptdfyXvTTKcLYtt+kVhGu2VSrH0SYoYwbott0YbnMpUGZ5ju5fXRL02wgVrRDfIyhecAmTPrFDJWjR5fCj5fr+5tWijnxW/crbuE07zzMR7qvegvDLhxDuCBaW23XAgFXUg5beo86D6FNXnRLg9q9bvF27RBSBuikat6T93pqNxPi1u1YGHwZORhNy58pp8e+Nz6hVj1Lk3Ey5MC3OEV0ZbcwMqJ7vVVRicDvHKjfE4YVR46xp7q6WPJZgy4doOcLw6tftq5hSwkxOm8Rznb11uPDsIClu0N4DXDoQrR2bc/wBlY/w91Zr0b6LXb+e8g7VsjqhGj3QZy7jYDfvo74NOIz2rbkWIAa4kfGucrXO1HkwSDESWPKsOvyJrh9d/Q16ODjG379FZ0zt2TZZlYz5Knz+9h/Y7u/0EE0XCMWOrXXv95os+EjhyLhw8gGQqqAdToBtsBQBg1Xqxr3+809K1PAn9TPqP9wXTa4Dbsx5z/ZShKr7pCfi0+e32Vqgro41UaMkuxVoHRbhgfDK3j+FZ/Rn0e4gyWVUFd9ifAVDOm48Dh2X2M4YEwuLbutH7x99D/RXhpdSUcgj6M9zLzB5+FW1/HO+HxIMQbRmDOmtSuA2os271pQSBluJMBxrpOwbuP4mszm4Y/q2aMMN0zy3ZgoVQEg9WEPlJO6Hzre7K2sAEbGpAU5yCCCNwRBkHc9+hGp1IjU7mzxFoO9u9h2IKBiSBB7gjAg+Igj5PiKZv45b2VsuW4CytA7B9HMajb31jeV/H/h2MONWKwmoJkLmWT3a+/Q+ytL6RYxLFtb13N1YIRyoJOV4A03IzZR66Buj2PFm8CwlG7Lg9x5x4H760XiOBt4vD3LRMpcUrKmYnYg94OvqqEX5lZXr1KElx+Zk/TrFpkuvhwyq40DqVOmpyrzBj/wAVJ6D45bnDrbYp1JtZrdqZVurU9lZmCZEehV7pq54n0aS1hCoJLJ2HUxEkaEaSVI2BJ39NUt3CqMBhkganNqe1LFjoNyJJE8pHfVspJR2rjkoywlljGUnfFUV1vh4a5nJ55iNCJjQbQf8AxRR0a4SXxNq/MIgeEjTNAUMvIeVrprE1S2cOERQogCf/AD76IbPHlwq2WKlrc5GI3WQDMc/J+qqpZJTbpm7Jo4YdOklyTummAkrdAJ+S3cBuPefbQmuEdpKqWA3jUgd8VqVwJcSDBVxp4yJEerWonDeE27JLCSSIk93dWZNx4I4Nd4ePbXKAjoleK4q2FOjZlYd4gn6iKr+JYI2bj2yQcp5d24+oitHxmDsI35QVAZATmE9xGoG51rP8RbNxmcnViTr4n8Kmp8l2LIs03Oq4p/iU963VaMC164ttBJYx6ABJJ8APePXctbJMASTtGpNNWibNxkC9Y7jLAJhWEmHjy9Ncug05kSu2GRpcdmXUYlu6L5bKWbH5PbltMhIkEk6Mqkaga9puWizJr3A5MLfNlZcFVLqilvjQqoltT5KL1QViDEBRO9VvR1WBKvccZQFzKV/RKRCqMuWc3lEc4GpMrajhzWF6xw127Jd2HkqpE3InmR7SByUAY57Y3CTu/wB38kJRbp9f3oqvhFvX1w5VhKXMoZhJE5gSB3CBGvdNVfCOjy9Upjv95ol6VY0PZuWWXLMQSY33XlpHj4UFcO49cFpdhvu3jWrSb3gSSrkwan/cK/4QcCLSWQObv9S2/wAaCaK+mWOa6losQYdttfkp+FCtdXFexWY5dnlEHCbRKCP60FD9FPBb0WQPH7hTyNqPA49lnhsMRavzp2Pxq/6I8PfKLbBijAk6CCsb90eiqLBuSl75mv10c9AwWQISSIkeEwT9/wBVc3WTccLNWnXnRM4ELOHz2/IN1ywkgKRCqFPJToN/bNRhh2RO3bhHd/I1ZJdiCRswmTpG+x5WXSThq5GU7XNJjWW0BXx1+qpVuwbeiTlBnI/aQ9+kyvpBGvfXI8WPqk+X/H9+p1uncAWuYRk1JDoT2XWII5T7vVU7h+Pe1DW3IG8Tp6xsakcUszbvdULlm5EnKVa2x+SdSJ1G5WRl3pk8PuDtl1bMAT2coOm+mg9lWuaq75NOPUeItk1YVDFflVh7iJmuBclxPOG4I8RJI9Y8QC4lwuCSGVsikgkQxC3HXfkNtJB7JPfWidEcMq2AwEM5OaDI0JAoI6bYTELfv20e0LVzVUaU8tfKnYt1iu37x79NmOLnRx82WOObS6vgawVnrcoEDM6gDuDfhIq34pw4Kn5OIYqxZz4xA9QUyfneFVPAL6WlR79pg9sgErcU2ywGnOdYBipPS/j9xVZLdsWi41uXJK8zBcbTGoGsRTWCVtG3P9pQ8rTtL/IR8Rx4w9nDA/IvWbRPg6QD9Jo9VMYTpGqLiC5kI/Z7zIGYeAzSZ8T3Vn3SrphaxeCZlOV7mUhZ1S7afOF/xvBO/ZFCPAOKvexbh20vghxuNCLgEelAPQTVz0icG37GCGRPIov3f+TW8b03eSq4dbn/ABSRr3kW49hNVl/jzFYOGtKpgntMT6mERVlwHB28wkEsI0PkjWAY5xppV/0h4agsO2WWA3iS3LXvifVWDyeyOlKOPFPZzyDHD8LZuPFu6bbEQbbwLhM/JeYP7sHQU+eBMoyrFtY7c7kTJBYgmDrPfOtU2Ewea+lsllJbLI8diKNDhWu2iburWjBOoDKIgxsTPuqGZSSuLDJ5GubspLiKRauIFNlRryLhmXKVG3lARJHlHTaZpxFx1NpEyT2ZfX0yB4c50n28XEAYWdl1u/OMjQehmJj5tWmGQAaAAd3M+k1gyZFSbV/AuuWDPGLDMJafJ2GwaIMbTrPt3rIcICUWK3XFWNH5AEn1ET+NY7woJ1S/1zrufZuX/Tf5fycvVR85TcZQi0k+e32Vqmol6UuDbtx57fZWhquvB2rMT7FRf0ew4NoHx+4UIUa9Gv0K+n7hUMzqI4dl7hcKBav/ADB76LPg/sypgaqe0ecRp69fqqiwFkm3d0nsr9sUX9FALVogRLsSfVoPdXH1krxUbNPxK0WeLu5+xJUyB4xM6SND+FdlHUGCH8GAB9oAj2U5cQZl03afR2T/AF6q6uGJrz05uNJG/h9Fc2G7TsRGZdRoQSDvMTzr2zgOwsA6KB7AKlBp0qw4YoKR3aVbibyOmSc9isqujfERbZrTSAxkHkG2j6qb6eWAVtsUDycuvflYqRzBEt7aZv4Ii6VKmSSQBrpO4qz6QYK5cw6MBNy2wuZfOhSrL6SCa6mCcuvgjmx4pZIyfT7QCNhXFgIFADNnLedvlB00jaR3Qaobl9+taxiLmZHHZzHZpAEd8jT1UXYLGIOsUkqr6ozLor8wR9UiRoPV7w/ohbVzi77M6L2kRtQ9z5MTrlB1jb1Vrhlk21Jk5aXDhpwjzarvlGf4/oQmUtbdlaJAO3460LcPtXLDrd2K9pTyzDWD4ESPXWs4m4WLkntGSJ7+QjkPuFCuP4E9264tLlsk6FtTymF3OswP/dX6fUtpqb4FrNAk1LDGn9DTej+BuBA9wZGeAiNvLAa+oT7DRdbi5bBiMwmKzIcSs4Epau4sPctx2c7Xbs6QpMQGmNCQB6K0axcKYYECWFuY8QNvEVknjpXVFWoluae5N/Qg/m6L6FpyoJUxpPaDSduYPLnTeMxYgqjzJ1jaNZE89TVPa4ldYMmYsHgamZMjQe6KmdTFwp5unrjU+2a5+fM9pd4LT87PL+FBKN5syeQUwCPv9VSbbTtttPeacdOyy8yI9te2YiP68a5kp2h7uCLiFlXPKD7jWM8LwA6pfX763C8Ow3iD7qx7hq/FL6/fXe+y5NY5L8P5Odqu0wd6V2stu389vspQ1RX0zHYtfPb7KUJ138XpRgl2KtO6DcKNzDKwHM/dWY1t3wZY5EwKBt8x+6qdW2ocEodllY4bkt3AdyE/6iirnAW8kaT6o9vspr8sV5g69j/qrT9jkP62riaqTpG/TLsnXLske71U1fuzTOJmRHL313h8OWBMgZe+uTLG5S4N6pLk6sXJbYnwA591OXMdZsOcsvcIghdhrJk/1tVbieJOw6qz2U+U43fvgxXuEwoVhAzSNI019PP01uw444/xJPFauf6fP4kx8XiLhksEAGy/xHf1RTd06do5m3EsdqkggzJU7gLy35bA1BxuKW1OYEkahfcT3ATvUptuVIUFfCX6HePx1vB9Vda5btpc7HxhhWeJXX5OgMtqBpI51xxrH4i+gAw4UA5gQxuBvRAAI1oew/ABjb1u/irga2hDqNgXMTb13ylfJ98mihsBmuFkUoh1yMQEGkSUGpmJymN9a3NqONK/xKovbkblTr+/JAHC7bNFvO7R2ptsDPrhB6M3PWar+HcQswjpaudrNLHL1gyMysFQEqCWUiSxgaiiHjttltqbEoyZV7GmZTIhjtGuaTsfTVTgrPU5EW29womQZZCSyk5esMAkljt49001TVxRZHNKUfPLj4vkzmx0Ta5xAEGE/SXDJzJ3wZksxzQeR15VtGD4yqnK65Ao0PyQOQ8NP6767hnD1tMWYBy5GcgGFIJIABJ0BZufyqn47DANmElYiB3GI17vxqrLqJSdX1wUvHh3Olw+SXbwdo3uvGpKgAaZdJ7QjnrQ2cWXdnMAsZju2EewU51j2HJtyVGuU7xzinb1oX4uWt2gMo5HQZvxrNmTmq/rLscFB3J2q7+By1fBFO2mFVVzMjFWEEGDUnC3ZNczJiaLJQ4tE/EnsN6D7jWccO4SerGnf7zWh3/JPoPuNUfBsdb6oTG7e811Ps9tQf5HL1XaMw+EXBG2lmebv9m3+NA1ab8MV5WXDlds1z7Nqsyr0end40YJdiox6PYm4tkBZifuFB1bH8HnBkuYFXO8n6opaiSjDkIdkbozibjXQG2zJ9oVoD3ciSBJB29YE+z/ANiqfB8PRHMRun/UUffRRaQRvXB12Rboujfp1wyj4Q16c10MqsCwXlLFTDAkkEEMABAhtdQI6xGLZ2FvZAe1HM9x9FWPEL2RdN9h7N6qsPhwTBkgnee6s/ibrlVHR0+NRW5k+yAx3GXUQOUaeqpSYWQCOWk7CPxrrBYJVkrGpn061NunSO+qJTfZGeXnykKxEgbidz7qrcFw6TdR8zMSrNJGZxB0BJjLPuFWtwajUVzfugjn6aen1G3tBuft7kTFYx7by+HCW8mmWCyZdM0jQyDl8AdOcwMNxoNcIGsjQkQSecS3ojxBq4WwtwrmbKfNA0aNsw2JHKfZoKsWwCMp7RkaTCfw10fLmplayQx2pIi8KvtHbXbQE86k4/HMVgA6aaHka5w2Fa2sF5WNAdTmnvJn1a70+boGhAk7nSQP/dVSuMdu4pcoynuSIWEQzHhvT9w5Yhs06EHlpXbhY7Jj10ythW/Emsak4+VKybak7YxicG2QSsjeI1A9Iqlw2J6hxcWfKIYeHnDxomxtokiG13+721VY3CkIYOYZgdIme+a1W91F2HKmql7lnft2rtsvALR5Q3iqK9Zyv2dq64HjTZcqw7DFhB79PZpFTcXaUEgbSYmqs6TjaGrxScL49hl/Ibug+6sX4XxC71K7/wBGtpgFGB7jQ3wPoqptAxzI+utOgyRhGSf0MGq9SMp6W32a3azee32UoYrSfhd4cLC4dRza59m1Wa16DC04Jo58uxVofRXjr28KttQSAT9cVnlFfArRNoR3/cKWZJx5HDsJRjcRczMpUKAM2YrlEmFktpJO1RbuKvgkE2tJnS1GgnRhoT4A607w5LuS5bFtriOVzZQ0hlLZCGAMGGYQQZBPgasreIxCKEGHvBFFwZAbuU9YoEkZdSIJnvYxG1UxjxwTdlGcdegmFgaE9WsSdd8u+lcJxK4eS/QX8KvsTxbEM0nDXtxp2xIC3kIJyayl6J70B12rlOIXxlHV3lCzoXuQScPasgkZYJHVBtZBJbTWp7UIrrD3HR3ATLbALki0NGYKIB1btEDSdxTS32PJfoL+FWXWEnE5rb/HtJgspX43rIBKGdQB6JqywHFAhEq6Kq5QqE7gjK2sdoDc8zyEmYUMorV1u5foJ+FS7fWFWcKuVYk5Le50HLX1d9WJ4sYPafVSs5yGMkQ5yqBnIHaI0JJIjn1+d5Zmy+UxJAZwP01y6Igbg3GE9wGm8xpfP7AVdu8x8welLY9Wo38KnWA3cv8Adp/DVgvEs3lMQD1kjM4Um4oUnKABpB+kal3cQjNmLiYgaExqe8GTrvvpUJrji/0GiJaZh5v93b/hqSty5my/F5pUQVsAy0FQQV0JDAwfOFcXHUiM8+hPwWvXxXxguRL5gxIDjUQZGmhManbUwBpEFG+7/QGdWuIsea/3Vr+CptrFsYErr/u7I/7Kg4fGMseUf0e+fXq/yeOWk/k4289pnSH7OJOUKWbQASc5Oi3VnaP1s/uga03i+r/RhZNTFSJlfVbs/wAFeXMaR8of3dn+CmruKzTLEye5yB8Y9wwI/tx6hUHEeAY/ut+FQlCV8X+g0SbvGCOY/u7P8FRk44zMFXKSTp8XZ/g7qpsZauHZLh/cf8Krhg8SGDLbvKw1BCOCD7KnHHJ9gHlu9cKOTlLAgLFuzDZsgSJt65ixHKCvpquxXHDhPi2idWBBBBBY6iOUgiI5VNHH8qIot4iQoDf6MYYx2pC6aknbv0is/wCJXWu4i41zMYYhQ65WVJOVcvydDsO80vCbXmQED4SOM/lK2T5rP9a2/wAKBaKOlo7Fv57fZSheuhhSUEkVS7FRf0fQ9SPT9woQok4PcItj+uQoyq4hF8mr/ByIt4ie+3/3Vd/nW1NwPFvI5SWKjNCo5I12Add450LfB5fItYie9P8Auq3vcNR+sln+MzZtR8tFQxpp2UUeqiHEUWUTm4jZLZRlMgQdIYlmXKNfKBUiD3iolnGWbiI4yjOiuAYkBlVhI74ZdPEd9efm9JJljLBjroSLnWKYjk+o++mrXBbSoqDNC5cva1BVVVWHjCL4abamphyJrlk7FD7O8j3qR6jUa7csAEjI2hMCCTAJgeMA09b4OuucliSSY0BBuO6gjwzkcp93b8HRsuYscogSfAju7iRSHyV63bBIELBBM6QIKdk+PbX21MtYa2wDKFIIkEQQQdiDXT8FQmSWkc51mbZB25dWns5yal27OXmT6eWkaf1uTQBHGFTzV9gp5cOnmj2U4VryaBnSWV80eynltr5o9lRs9LraAJYVfNHspwBfNHsqCL1dddTFRPUL3D2V2uXuFV3X10L9AFkMvcK6Ed1Vgv10MRRYE+6wAJrKOkKE4q+Rzf7hWh4nE9hteVZdxzFHr7uvyvwqGS2hMp+lCkW7c+e32Uoaq9485NtJ89vsrVFTxqolUuxUVcDZRaEiTP3ChWirgdkG0DP9QKWX0jj2HnQu7KXoEap/3VY2rLZnzJmYvKvI7KmI3MjKOQEH1moPQiyMl6O9PvoiYBRJMfjyHp8KWP0lpU23xXZ7PykLSbfk/FdYND/9sequ8mJZCrBu0gDH4rMGKuCBrESE37/ZcWCGEqZG3rGhHgQQdPCnLTAmBvAPqJIH1g+yrBEDAW7wYBxCBSD5J8zJBBmfKmfCKZy4qBoc0MSALQGcZcqyWnKTm10Md1XqiunYKJJ5gesmBQBQLaxInyzHWET1WvxhyCeXxZB9XqLri/1drSG/WaISIG/lAEE7wZ1HjVxeuBRLaCQPWSAPrIFcMKAKXD9dFzrAYySCcmjZrkiF37ItnUcz6Khr+UgDs8v7Hda0AkGR8YNdNvTV+zaxzH9D3U0xpDoHfyi/1hUEmIGyCRCFjuYMF4MwTA5avm/cCXAwhlUnMACD5WXTbMAFJ5SasrnM8hrTQvKQWzCAJJOgAiZ15RzoCimVsQSGiRBgnJnAJsGN4nS74QFnWu7wxDK6ksQZUQLYMdXvuflyDrtHpq3tw0wZgwRqCDAMEHwIPrroWqAoqs2IgxyIgdiMsedmmdp032p7EWybyMFbs/LBERDDLGaY1k6anL3aWS2a6FmgKKm8L0mIYBwUnLEHWToCMp001io9oYhWYgN27iscxt+TlsKw0P8AZubeHrvxar3qaAoqUuXOqYXB2oOvZ8OQOnPv9NBeNsA3HJPyjWiYuz2G9FAOPtjO4nXMaqy9ADnSVVFu3l89vsrQ7RJ0otZbdv57fZShurMfpKZdioq4IhNoR/WgoVor4LdIsgDv+4Ust7eBw7NI+Dix8XiJ85Pc1Wdzh7ljcEPdS7OWUAy5GVVMQdFuFhmM5j3GofwYqeqxBOstb/7quG4bezORcC5mLDKWUyQ6idI8nq9wYNvxmnD0osIH5mcS7XuqBlnDAHtE3DJIcKBma2QO60ASZMdXOBsykC8SdQGE8ldAp7euXMfGV1NT8dgrjrbUOMqhM3aYSVdC0nUkEKRBPyjM8oqcPv5Vm9OgBIZu0PiyT6ZVtZki6dRAqQhzHYBnYEXMoCgRBM9oEz2uYEevWajPwwiIuEdrMZDNPxgYAdvSFBX94mnsLh7qsDcuZtDmGZoLGBIWAANDpyzeuoZwV6VJumZGYBmAPaQmBy0UgD+2fWDHMaF63NcvIozKwRiBCqA0eUPlW88x8k+NM4vCOXuM1zIoylXPLUkgjNssW4mB5WmpNO4q2xuBgVAVH0O+dohiI2ADDf5RqP8Akd1lhnkdmZZjIzZmBEQQRp6NBG9ADdvhusC/JUgxqYHxanMM5P6lh6S3MVIwXDDbI7c5dgFy6ka8+bS3pPhUdOHXhqbskqFJzMNsnPmZ60yfOHjTy4LEdmbgJEkwWAMgyI9JMbxC92qAZfg7sCDd3n5J0JzhvlbEOB39ka1OTAkK0EZmMksCwInycpYwuXswDAkmmbuEuZhN4IsR5bTE2+/cgB9TM5vVVlg7VwWoOVnjQ5iQSddSRMT9UUxlXw7CqrJF9XUCEQEaS1yI7RJGUhQDP6P2N2uDc2uZHaWy5tmYuFJ7Xag3APHIg5VYcP4QyG0CQVtqN2ZmLBMubUACczyO9p9Hh4VfL5+sAbQSGfuucogCXBiNMo3iSCIv5kuFiCYUDstJ3mScszrmYbgCBvpHTcAY6G9LFSDIPMXBmy5u+4fDsgcqt8LhHU3JuZuzCjMxykljrzG4UHUwvqpm1wy8pgXSwgQWdycwA7R8M2aV0Bkd0EERF4AS3aeVkdlVK9kMSFkNtGVfQp840l6PPCzeJYRmMGGI6rMYzbkW2573J5CrJuHubYUuSesVm7b6KpU5Q251XY6HMw0FR8PwzEQOsvTyOV3GhtBSfFs+ZhPeO4UAScThuyfRWXcbw5/KLvzzWqYPDOqnrHzsYmJiQNSJ2kyYGg09JzHpGSMVejz/ALhVeX0jBbpOhFu3Pnt9laG6JulRPV2589vspQzTxekrl2Ki3gqTYHp+4UJVoPRLgZu4dW5E/cKjnklG2EOw4+C4/FYnwZPc1XV3DYkuWF3s5jCyNBOgnKeSj+8buExehGA6lL695Q/aqRfwLtcZgnZdgtxGIgokFHABI3BEaGHHmgVLHJOKaJjVzB4rq2XrBJTLIYDXIRm8ncsQTpuNgKet2Lyo+qzlCoo8lSC0EabZSog+ZPM00zYw6xGo0+KJgi0DGukFrp1J0txuRUXGLinElcpBDATbMMEYQP3mB1/Z8pipgcXMNid843OmblNwjXLO2Qe2vbVm8quMwLBYtyZEgaFjEkzua4vXMV2+z35dUne4Rzj9mPWT6G7z4iNAZMje3pBgEd4IMmeYgRNAzlsFcKXgT2nUIDOuSDPKARneN+VcvhsQAcrydQoJAAGViNcsyHyj5oJ3NcB76nMRKySwAXMf0kbf8Je/epGPa6RFsRKt5vlR2QQTt6PqpDPVs39O0NzMEbA9iOzzXyvHup7B4e8pGZ84Ec4mQsnyeTZj6IHfUbG2rkKltJRchAlRquYgGddGW3tHlHWnl/KPGAV/ZydSW8NOyJ9MDTUETcThS9y0YGVSWYncwrBViNRLE+kCmVwmIKFcwBKkDK2UKxUrp2dhoV9c91R7qYhoUrIEHQoASrZgRz1yrv550EU5bs4jMhy+SrLobYAJjtAd5yiZ0GcwNBLAmrh7/nR29g2mSWAGqkzBBnvTxrw2cTC6rsC3ajtQcw8nySQsDkGbnFSDeuG32VOYMFOwkAgM6hoG0kT9fOOwxRmDljPA+LM5Z6vXlm0JkaQ2gkUCHuFWLltiGGaQJcsSeyqBQZGsnOd9PXVqKrcLbvByzw0KwBhRmnIREbahgZ/s+mouEtYlVVQMo0DeRzZSzgz8+dDqywIE0AXtKqniLXsxVQMrEKogMGU9XmJEaEAvM6QojU6dYRsRmBu6JBZtE07CdnQk6MLh05MupIIoHZZXNqybpLeIxV8R8s+4VpmCa4Q5cyskJoBIzMQ30So/cJ50Acb4dcfE3ipgFzyHhVWZpR5ACulbTbtT57fZShijDpxgGtW7OYky7/UqfjQfUsPoRXLsVaz0B4kEwiqe8/dWTUWcBvkWh6fuFQ1EN0KCHZtPRrFC4LxHLIPrevMRisQCQtuRngGB5GZASQWHJnP7mm8AM6K9KhhRcDWuszlT5WWIn+ye+r9en6H/AFX/AJn8lLHKMIJNlg/hxiYylGAJDdoghWJR2Ehs2XM7juC2YA7QFWjPIBgiQDB3E8j41T/5bqf9WA/4n8leN0rU/wCrj6f8lT8aHyCLC4ajO1VuI6UqP1I+n/LVc/S4GcuHLRvDTH+GhZIvokX5akGoZPTAfsP8f8te2+mK/sP8e/8Aho3oVhUhp5TQsOl6gwcOZ7s+v2Kdt9NE/wBn/wAf8lHiRCwqQ08poYs9MlJgYaeejk6fQqRa6Zof1A/vP5KPFj8gEgNdg0PHpig/UD+8/kpt+nNsfqB/efyUeLD5EE4rqhBvhCtj/Vgf+L/JXP8AnIt/7L/zf5KlviKwzpUHf5ybf+yf83+SvD8JSf7J/wAz+SjegsMH2oGx/EQl+6p5Oaf/AM5ds/6p/wA3+Sgvi2O669cugZQ7ZsszG2kwJqrNUo0Oxv4S8YLluxHJ7n2bf4UA0R9Jnm3b+e32UocqeFVBIql2KiXg36Mf1yFDVFvA8TZWyA7gNTy+kceyQpIqXYmuLeNw/wC0X66n2eI4UfrVrHJv4LFR0pim72JaNAT6BXmI4vh+V0fX+FRbfG0SRbv5QwIMcwRBB08KUYP3QWcHM51nXYd9WXB8QLJY5WaTb8nTyL1q4fbkj96ob9IEOTt2xkTIIDAldNzM8uUV5hukYtiFuqNWO0zmIJ39H1mrUmKyzt422Mv+jgkDXRdSFtCR2ds1t2Mz5bCoq4hUd2ymHR1Oylcx3SBA0IEdzEc6Y/ykBYMblskZtSpmWJJMjUak6Tl8K6xXSMXQwe6kMoUwDsGVh9aj1d+kS5AsPzgigzYYNGUOdwOoFo+UvNszZdthyrgcQsmf9HXLB0AUal3IYmJIAZBB07PjUO50qnLNy2+VMgzKTpMyTMlp1nxNNN0s3HxIBEGEaIme/XXv7ql5mLgsbPEgLnWdWSOq6rLMLJPONl5QNdK6bHozsRaJZmLZmys4ctdYkjJDTnUEEQOrkAVTJ0ngKoKQu0KRPYKawddGPr1r270rzMWPVgkMDlVhmDCGnWZ03oqQcBEOI2WuMz2lC5g0FQe1F3NmhZMl1Os+TymREbE2sp+JBO2cqoE5LYnIBGpR2iTBc+uvXpiABAtSI1KGdARqZ1333pvDdJQoYDqoYyQys2sAEiT4fWajUg4HsXkuOSiQNAFAGmwGigCTGveSfABpcNPI+w15Y6SLbZmR0BYgmA24mIMzzPOvL3SstuyEZQsQwEBlYbEbFPUCaWxsdjzYYDcRXuHsIzAMwVdSdQJAE5QToCdgeU1Bx/SLriC7LInYHnruZJ/8k7kzHt4y2d7g+ulskh7kF/G8GqXHufFJmw+GRQvkJdv2UDNtpCC8/M+SedQukOFRcNhGt9XBN5eyQXuAOoDsRvEa69kuAKr/AM42n/SYgv8APd28Bv4U+3EbBAU35VfJUsxVfQDoPVUnP6Ea+oL9Ih8Xb+e32Vofoo6X4m0yWxacNDNIHzUg/UfZQxV+P0kH2GHwm9DrvDsXclD+T3HZrLgdkqTISfOXYjwnag6vsTp3/wDBv/N+8V8fXtz6T76mI4pUqVACpUqVACpUqVACpUqVACpUqVACpUqVACpUqVACpUqVACpUqVACpUqVAHorW/gb+Dk4rPicXbIw5TLaBEG4xKnOJ+SAInnm02NAfQb/AObY+d99fYNvYeigD//Z"/>
          <p:cNvSpPr>
            <a:spLocks noChangeAspect="1" noChangeArrowheads="1"/>
          </p:cNvSpPr>
          <p:nvPr/>
        </p:nvSpPr>
        <p:spPr bwMode="auto">
          <a:xfrm>
            <a:off x="155575" y="-2384425"/>
            <a:ext cx="3571875" cy="498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48" name="AutoShape 4" descr="data:image/jpeg;base64,/9j/4AAQSkZJRgABAQAAAQABAAD/2wCEAAkGBxQSEhQUExQWFBUXGBsYFxgXGBkYGBgXHBgYHBgYHBgeHSggHB4lHBcaIjEiJSkrLi4uFx8zODMsOCgtLisBCgoKDg0OGxAQGiwmICQtLywtLCwsLC0sLCwsLCwsLDQsLCwsLCwsLCwsLCwsLCwsLCwsLCwsLCwsLCwsLCwsLP/AABEIAQkAvgMBIgACEQEDEQH/xAAcAAABBQEBAQAAAAAAAAAAAAAGAAMEBQcCAQj/xABNEAACAQIEAgUGCQkDDAMAAAABAhEAAwQSITEFQQYTIlFhMlJxgZGxByNCcpKhssHRFBUzQ1OC0uLwYpOiFhckRFRjg6OzwuHxNHPT/8QAGgEAAgMBAQAAAAAAAAAAAAAAAAECAwQFBv/EADARAAICAQQABQEIAQUAAAAAAAABAhEDBBIhMRMiMkFRYQUUcYGRocHwsSMzQlLh/9oADAMBAAIRAxEAPwAW+FL4RsRisTds2Lj2sNbYoAjFesKmC7EakEiQp0AjnWbk0iaJuD4Sy1oFrAc82l/uYCoyltVjSsGKVaJwbgGHxD9WthM5ViqlrozFQTlHxm5ANPXeA4RULNZQEPkKlrwYNBOvbgbemq/GXwx7TNaVHrcKwvKwn0rv/wClP4fo7h3S4wtW+wqsQWuyQzqgjtxu6+o0ePENjM7pVoH5kw37FPpXP46cTo7YMxYXTfW7p6e3S+8RDYzO6VaXZ6KWDM2VEAsZa7sBPn7nkOciuj0Vw/7FfpXf/wBKPvEQ2MzKlWj3OjVjlZX6Vz+Omv8AJq1+xX23P46PvEB7GZ7So/udG7X7Ffbc/jpn/J5P2C+25/HT8eItjAalWg4fosh3sL7bn8dSx0QtfsF9tz+Ol94gPYzM6VaPd6LWR+oX23P46h3eA2R+pX23P46PHiGxgJSo1HCLM/oV9tz+OnL/AA7BWgpvKiZvJHxzGNRmIV9BIPsNSWVPoTi0A1KtV4f0Nw909iwrCAcyteZSG8lgRc2I1n21FxfR/BIJ6pCAYPbvAqYBhh1mhgg+INHjL4Y/DdWZzh77IwZGZWGxUlSPQRW4/A78Jj3M+Gx10tkTPbvOZaAVUox3Y9oEE66GTtWVdJsLZVUazbySzAwXIMBSPKY99UAaKsi7VkWc0UcEZurET/QFC9HXRjhxfDgyRr3+iq8zSjyOHZLwd5FLdbpmR10IB7SlZ17pmrrD9L1UKbgLXFIPWJcyNcylcgukeVABBI1IInMAQajiPClGGxBOpVMwJ5EbGs76499QxK1aZKTNQvdLVOdQrC0xukLnWR1mJtXl+SR8XkcLp+sO2tTr/TJG1TOrZOrzNdloGJW+CW3JgFDrERsNKyHrj3151p76scPqQs2cdJ7LGYZZKyFurAVL73Vy9neLhE8oG9TP8okdWAJTNbtJIvak22kEsdTK6GST6aw0Xm761r4LeDYTGYRzct571tiHJZtjqhABGkSP3TQsLk6sUpqKui/PFrWVgHJlDbGe+CApjMdpmQNPQNImm+I8ct3CJuLGZ28sGAy2lAA/4ZY6jVjvvTV/othpYCzoD57+zyqx/jtzLiLy2yQi3GVRM6BiNz6KMmjlFcyIYtRGb4RrC4yyflr7R+NSbeIseen0h+NZx8HeD/KcX1TL1mZGyhiQqsCpLtBBIAnQbkjbcaVe6OYRLVs3LLWAht9bcdmgmRmtgFgSWbSQIjWYicWXHix8Snz8e/5GiLlJ0kI3bB+Wn0h+NP2Th51dPpD8a4s8O4fiH6qzYiROdbtyVExO5Hd3ySNKH/hNwGHwioLF1rOIFtXNuSy3VLhCQWmGBkkcwD3GsuOSnJRppv5r+LLsuKWP1BrYuYb9pb+kv40+b2H/AGlv6S/jWXdC+lmDW2Vx6sXB7NxesOZSdQQrAAr9Y8al8X6c4C27jD4Zr6x2Xa5cRc0admcxA8Y2rX9wf/YzeJz0G2NuWOVy39JfxofxotHZ0+kPxrLb3SHEMSesIkzAAgeAmTFNHjV/9ofYPwqUdI17kt5oVy2nnL7RT17EW3t2l6xbZttnJPaDOoAtOsAw6iRrptIPLNvzzf8A2h9g/CuTxe9559g/CroYpRdpickzS+L9JZS7aw904fOylbk69ksWzFdRmLTptEbGq/G4kNb8rr3Yqz3IaJVCqqpcl2HaYktBJY0DPfukKWbRvAc/VRzg+DDIIJG+3poyPauSSk2DHSRibaT57fZWh2i3pphDbt2pJMu+/wA1PxoSq3G7iit9irRuiN+MMvpP3VnNHXRmfydfSfuqvUegcOy24pfnDYkf7o/fWX1pGNX/AEfE/wD1H76zijT+kJ9nleivacW3V5EnLwotaV1DFuYjSJOoM68tIq++DXpX+bsQxuT1FxSt0AS0gE22HiGMbjRjTnCMfZTDkML3X5cqKoXq2IByFmmQBMx3jnpQ/cwZJZmOpJJMACZM+A9XfUm0uiMVJ3YfY34VgrN1OHzIdQbjZWDeIXMCPXWc4LB3cTeVLam5duN2QIlmOp30HfRR0d+D/F4xgVtm1a53boKiO9V3fwjTTcVp2G4Bw3gltb7y94dlXbtXHZtIt25CjmNNhMmsmp18YvavNL2SLMeCuuEecC4QvDcErvhksX2MP1bNdcgIWyl9TJK+SvZ23qi6R8QvYu6vbVkEQgUgp5Oa6FYwzdvQ7D2y1xL4QvyrEW1I6rDhjHN5IhbjGIET5I0EnU7gswdlTZcuFYLqswSo3BU+E/VXMWOcJeJlj5nb/A7ekWN4rXaY5fvYbhGGDt6AF1e64B7K94kyWPd7cV6acfu8QxHXXFCALlRBrkSSQC0CTuSfGtD+FC0XbCgrAFnsnkSxXMB6Aq+0UGNwFvKVgwn5PfppMxMRWz7OxRyf63/J/sjlavK025gdctEGm8tFN7AqzAqsCO4A8/TyiuG4Nmw9y4qkmyysx77dzsz39h1HqueFb5NJ0UJNoGK8qZewsVFK0xHNSMFY6x1Ucz9XP6qYAo36HdHj2rl0ZVCo067F2EAd5yjbXUD5QqGSahFssxY3OSSIPSXArZFtZ1JBA8ABM+uijhWLm2PX7zUTplhg6lyApgBRzCjaY9e2lN8HWLa+v3mssnvxpk5R2zaIfwgvNuz89/s26CKMenJ+Ls/Pf7Nug6tGH0Iql2KjzovcAw4nv/CgOibgzfFjWP8A0KMyuIR7CXH3QcPiR/uj99Ao4eTZ6wDn7RRTp1GJ1n4s+41X9GR2GD6228r+z3OPRz9vKoY3tg2Tq5UD1i0T69Ku8FgPCr27whWzZVy3UgFQZF0RMoN82kxzgxJFOYKwCARTedVZbHTu6I2A4S1xktoJdmAX1nc+A1J9BrTuH9FsFwsdfiri3LgJKFxt4W7WstHPU90VVdB8VasX5uLq8IHnyPGPEwCfD00Z8d4Ut647NOe3bBTXYS0x6wJ9Vc/PnlJ7fb6GlYEp1LgFOLdI8RdBuK72bU5URIFxvEvBg7aLt3k1TYjo4XUG4Sb7ESoJu3InRGdie0RqQDAjeBVthHDPmdM6gGQGyGfOB20901a8fRrNtBbi3cuuoXIfIQEMzZuckKCfEVRCbjSh2zoapYtPHa17DHRb4OsPYPW3lF29MqDJS3GwUc2/tH1RzcwIVTcw+4FwoPFJ2nwHZPitD97pnjLdwqhS6BocwEEkkLBABr3h157VyyRJdrgUhy0nO0FsuxMktymDuJpqGdS3ZX3/AH8jDpssIptdfyXvTTKcLYtt+kVhGu2VSrH0SYoYwbott0YbnMpUGZ5ju5fXRL02wgVrRDfIyhecAmTPrFDJWjR5fCj5fr+5tWijnxW/crbuE07zzMR7qvegvDLhxDuCBaW23XAgFXUg5beo86D6FNXnRLg9q9bvF27RBSBuikat6T93pqNxPi1u1YGHwZORhNy58pp8e+Nz6hVj1Lk3Ey5MC3OEV0ZbcwMqJ7vVVRicDvHKjfE4YVR46xp7q6WPJZgy4doOcLw6tftq5hSwkxOm8Rznb11uPDsIClu0N4DXDoQrR2bc/wBlY/w91Zr0b6LXb+e8g7VsjqhGj3QZy7jYDfvo74NOIz2rbkWIAa4kfGucrXO1HkwSDESWPKsOvyJrh9d/Q16ODjG379FZ0zt2TZZlYz5Knz+9h/Y7u/0EE0XCMWOrXXv95os+EjhyLhw8gGQqqAdToBtsBQBg1Xqxr3+809K1PAn9TPqP9wXTa4Dbsx5z/ZShKr7pCfi0+e32Vqgro41UaMkuxVoHRbhgfDK3j+FZ/Rn0e4gyWVUFd9ifAVDOm48Dh2X2M4YEwuLbutH7x99D/RXhpdSUcgj6M9zLzB5+FW1/HO+HxIMQbRmDOmtSuA2os271pQSBluJMBxrpOwbuP4mszm4Y/q2aMMN0zy3ZgoVQEg9WEPlJO6Hzre7K2sAEbGpAU5yCCCNwRBkHc9+hGp1IjU7mzxFoO9u9h2IKBiSBB7gjAg+Igj5PiKZv45b2VsuW4CytA7B9HMajb31jeV/H/h2MONWKwmoJkLmWT3a+/Q+ytL6RYxLFtb13N1YIRyoJOV4A03IzZR66Buj2PFm8CwlG7Lg9x5x4H760XiOBt4vD3LRMpcUrKmYnYg94OvqqEX5lZXr1KElx+Zk/TrFpkuvhwyq40DqVOmpyrzBj/wAVJ6D45bnDrbYp1JtZrdqZVurU9lZmCZEehV7pq54n0aS1hCoJLJ2HUxEkaEaSVI2BJ39NUt3CqMBhkganNqe1LFjoNyJJE8pHfVspJR2rjkoywlljGUnfFUV1vh4a5nJ55iNCJjQbQf8AxRR0a4SXxNq/MIgeEjTNAUMvIeVrprE1S2cOERQogCf/AD76IbPHlwq2WKlrc5GI3WQDMc/J+qqpZJTbpm7Jo4YdOklyTummAkrdAJ+S3cBuPefbQmuEdpKqWA3jUgd8VqVwJcSDBVxp4yJEerWonDeE27JLCSSIk93dWZNx4I4Nd4ePbXKAjoleK4q2FOjZlYd4gn6iKr+JYI2bj2yQcp5d24+oitHxmDsI35QVAZATmE9xGoG51rP8RbNxmcnViTr4n8Kmp8l2LIs03Oq4p/iU963VaMC164ttBJYx6ABJJ8APePXctbJMASTtGpNNWibNxkC9Y7jLAJhWEmHjy9Ncug05kSu2GRpcdmXUYlu6L5bKWbH5PbltMhIkEk6Mqkaga9puWizJr3A5MLfNlZcFVLqilvjQqoltT5KL1QViDEBRO9VvR1WBKvccZQFzKV/RKRCqMuWc3lEc4GpMrajhzWF6xw127Jd2HkqpE3InmR7SByUAY57Y3CTu/wB38kJRbp9f3oqvhFvX1w5VhKXMoZhJE5gSB3CBGvdNVfCOjy9Upjv95ol6VY0PZuWWXLMQSY33XlpHj4UFcO49cFpdhvu3jWrSb3gSSrkwan/cK/4QcCLSWQObv9S2/wAaCaK+mWOa6losQYdttfkp+FCtdXFexWY5dnlEHCbRKCP60FD9FPBb0WQPH7hTyNqPA49lnhsMRavzp2Pxq/6I8PfKLbBijAk6CCsb90eiqLBuSl75mv10c9AwWQISSIkeEwT9/wBVc3WTccLNWnXnRM4ELOHz2/IN1ywkgKRCqFPJToN/bNRhh2RO3bhHd/I1ZJdiCRswmTpG+x5WXSThq5GU7XNJjWW0BXx1+qpVuwbeiTlBnI/aQ9+kyvpBGvfXI8WPqk+X/H9+p1uncAWuYRk1JDoT2XWII5T7vVU7h+Pe1DW3IG8Tp6xsakcUszbvdULlm5EnKVa2x+SdSJ1G5WRl3pk8PuDtl1bMAT2coOm+mg9lWuaq75NOPUeItk1YVDFflVh7iJmuBclxPOG4I8RJI9Y8QC4lwuCSGVsikgkQxC3HXfkNtJB7JPfWidEcMq2AwEM5OaDI0JAoI6bYTELfv20e0LVzVUaU8tfKnYt1iu37x79NmOLnRx82WOObS6vgawVnrcoEDM6gDuDfhIq34pw4Kn5OIYqxZz4xA9QUyfneFVPAL6WlR79pg9sgErcU2ywGnOdYBipPS/j9xVZLdsWi41uXJK8zBcbTGoGsRTWCVtG3P9pQ8rTtL/IR8Rx4w9nDA/IvWbRPg6QD9Jo9VMYTpGqLiC5kI/Z7zIGYeAzSZ8T3Vn3SrphaxeCZlOV7mUhZ1S7afOF/xvBO/ZFCPAOKvexbh20vghxuNCLgEelAPQTVz0icG37GCGRPIov3f+TW8b03eSq4dbn/ABSRr3kW49hNVl/jzFYOGtKpgntMT6mERVlwHB28wkEsI0PkjWAY5xppV/0h4agsO2WWA3iS3LXvifVWDyeyOlKOPFPZzyDHD8LZuPFu6bbEQbbwLhM/JeYP7sHQU+eBMoyrFtY7c7kTJBYgmDrPfOtU2Ewea+lsllJbLI8diKNDhWu2iburWjBOoDKIgxsTPuqGZSSuLDJ5GubspLiKRauIFNlRryLhmXKVG3lARJHlHTaZpxFx1NpEyT2ZfX0yB4c50n28XEAYWdl1u/OMjQehmJj5tWmGQAaAAd3M+k1gyZFSbV/AuuWDPGLDMJafJ2GwaIMbTrPt3rIcICUWK3XFWNH5AEn1ET+NY7woJ1S/1zrufZuX/Tf5fycvVR85TcZQi0k+e32Vqmol6UuDbtx57fZWhquvB2rMT7FRf0ew4NoHx+4UIUa9Gv0K+n7hUMzqI4dl7hcKBav/ADB76LPg/sypgaqe0ecRp69fqqiwFkm3d0nsr9sUX9FALVogRLsSfVoPdXH1krxUbNPxK0WeLu5+xJUyB4xM6SND+FdlHUGCH8GAB9oAj2U5cQZl03afR2T/AF6q6uGJrz05uNJG/h9Fc2G7TsRGZdRoQSDvMTzr2zgOwsA6KB7AKlBp0qw4YoKR3aVbibyOmSc9isqujfERbZrTSAxkHkG2j6qb6eWAVtsUDycuvflYqRzBEt7aZv4Ii6VKmSSQBrpO4qz6QYK5cw6MBNy2wuZfOhSrL6SCa6mCcuvgjmx4pZIyfT7QCNhXFgIFADNnLedvlB00jaR3Qaobl9+taxiLmZHHZzHZpAEd8jT1UXYLGIOsUkqr6ozLor8wR9UiRoPV7w/ohbVzi77M6L2kRtQ9z5MTrlB1jb1Vrhlk21Jk5aXDhpwjzarvlGf4/oQmUtbdlaJAO3460LcPtXLDrd2K9pTyzDWD4ESPXWs4m4WLkntGSJ7+QjkPuFCuP4E9264tLlsk6FtTymF3OswP/dX6fUtpqb4FrNAk1LDGn9DTej+BuBA9wZGeAiNvLAa+oT7DRdbi5bBiMwmKzIcSs4Epau4sPctx2c7Xbs6QpMQGmNCQB6K0axcKYYECWFuY8QNvEVknjpXVFWoluae5N/Qg/m6L6FpyoJUxpPaDSduYPLnTeMxYgqjzJ1jaNZE89TVPa4ldYMmYsHgamZMjQe6KmdTFwp5unrjU+2a5+fM9pd4LT87PL+FBKN5syeQUwCPv9VSbbTtttPeacdOyy8yI9te2YiP68a5kp2h7uCLiFlXPKD7jWM8LwA6pfX763C8Ow3iD7qx7hq/FL6/fXe+y5NY5L8P5Odqu0wd6V2stu389vspQ1RX0zHYtfPb7KUJ138XpRgl2KtO6DcKNzDKwHM/dWY1t3wZY5EwKBt8x+6qdW2ocEodllY4bkt3AdyE/6iirnAW8kaT6o9vspr8sV5g69j/qrT9jkP62riaqTpG/TLsnXLske71U1fuzTOJmRHL313h8OWBMgZe+uTLG5S4N6pLk6sXJbYnwA591OXMdZsOcsvcIghdhrJk/1tVbieJOw6qz2U+U43fvgxXuEwoVhAzSNI019PP01uw444/xJPFauf6fP4kx8XiLhksEAGy/xHf1RTd06do5m3EsdqkggzJU7gLy35bA1BxuKW1OYEkahfcT3ATvUptuVIUFfCX6HePx1vB9Vda5btpc7HxhhWeJXX5OgMtqBpI51xxrH4i+gAw4UA5gQxuBvRAAI1oew/ABjb1u/irga2hDqNgXMTb13ylfJ98mihsBmuFkUoh1yMQEGkSUGpmJymN9a3NqONK/xKovbkblTr+/JAHC7bNFvO7R2ptsDPrhB6M3PWar+HcQswjpaudrNLHL1gyMysFQEqCWUiSxgaiiHjttltqbEoyZV7GmZTIhjtGuaTsfTVTgrPU5EW29womQZZCSyk5esMAkljt49001TVxRZHNKUfPLj4vkzmx0Ta5xAEGE/SXDJzJ3wZksxzQeR15VtGD4yqnK65Ao0PyQOQ8NP6767hnD1tMWYBy5GcgGFIJIABJ0BZufyqn47DANmElYiB3GI17vxqrLqJSdX1wUvHh3Olw+SXbwdo3uvGpKgAaZdJ7QjnrQ2cWXdnMAsZju2EewU51j2HJtyVGuU7xzinb1oX4uWt2gMo5HQZvxrNmTmq/rLscFB3J2q7+By1fBFO2mFVVzMjFWEEGDUnC3ZNczJiaLJQ4tE/EnsN6D7jWccO4SerGnf7zWh3/JPoPuNUfBsdb6oTG7e811Ps9tQf5HL1XaMw+EXBG2lmebv9m3+NA1ab8MV5WXDlds1z7Nqsyr0end40YJdiox6PYm4tkBZifuFB1bH8HnBkuYFXO8n6opaiSjDkIdkbozibjXQG2zJ9oVoD3ciSBJB29YE+z/ANiqfB8PRHMRun/UUffRRaQRvXB12Rboujfp1wyj4Q16c10MqsCwXlLFTDAkkEEMABAhtdQI6xGLZ2FvZAe1HM9x9FWPEL2RdN9h7N6qsPhwTBkgnee6s/ibrlVHR0+NRW5k+yAx3GXUQOUaeqpSYWQCOWk7CPxrrBYJVkrGpn061NunSO+qJTfZGeXnykKxEgbidz7qrcFw6TdR8zMSrNJGZxB0BJjLPuFWtwajUVzfugjn6aen1G3tBuft7kTFYx7by+HCW8mmWCyZdM0jQyDl8AdOcwMNxoNcIGsjQkQSecS3ojxBq4WwtwrmbKfNA0aNsw2JHKfZoKsWwCMp7RkaTCfw10fLmplayQx2pIi8KvtHbXbQE86k4/HMVgA6aaHka5w2Fa2sF5WNAdTmnvJn1a70+boGhAk7nSQP/dVSuMdu4pcoynuSIWEQzHhvT9w5Yhs06EHlpXbhY7Jj10ythW/Emsak4+VKybak7YxicG2QSsjeI1A9Iqlw2J6hxcWfKIYeHnDxomxtokiG13+721VY3CkIYOYZgdIme+a1W91F2HKmql7lnft2rtsvALR5Q3iqK9Zyv2dq64HjTZcqw7DFhB79PZpFTcXaUEgbSYmqs6TjaGrxScL49hl/Ibug+6sX4XxC71K7/wBGtpgFGB7jQ3wPoqptAxzI+utOgyRhGSf0MGq9SMp6W32a3azee32UoYrSfhd4cLC4dRza59m1Wa16DC04Jo58uxVofRXjr28KttQSAT9cVnlFfArRNoR3/cKWZJx5HDsJRjcRczMpUKAM2YrlEmFktpJO1RbuKvgkE2tJnS1GgnRhoT4A607w5LuS5bFtriOVzZQ0hlLZCGAMGGYQQZBPgasreIxCKEGHvBFFwZAbuU9YoEkZdSIJnvYxG1UxjxwTdlGcdegmFgaE9WsSdd8u+lcJxK4eS/QX8KvsTxbEM0nDXtxp2xIC3kIJyayl6J70B12rlOIXxlHV3lCzoXuQScPasgkZYJHVBtZBJbTWp7UIrrD3HR3ATLbALki0NGYKIB1btEDSdxTS32PJfoL+FWXWEnE5rb/HtJgspX43rIBKGdQB6JqywHFAhEq6Kq5QqE7gjK2sdoDc8zyEmYUMorV1u5foJ+FS7fWFWcKuVYk5Le50HLX1d9WJ4sYPafVSs5yGMkQ5yqBnIHaI0JJIjn1+d5Zmy+UxJAZwP01y6Igbg3GE9wGm8xpfP7AVdu8x8welLY9Wo38KnWA3cv8Adp/DVgvEs3lMQD1kjM4Um4oUnKABpB+kal3cQjNmLiYgaExqe8GTrvvpUJrji/0GiJaZh5v93b/hqSty5my/F5pUQVsAy0FQQV0JDAwfOFcXHUiM8+hPwWvXxXxguRL5gxIDjUQZGmhManbUwBpEFG+7/QGdWuIsea/3Vr+CptrFsYErr/u7I/7Kg4fGMseUf0e+fXq/yeOWk/k4289pnSH7OJOUKWbQASc5Oi3VnaP1s/uga03i+r/RhZNTFSJlfVbs/wAFeXMaR8of3dn+CmruKzTLEye5yB8Y9wwI/tx6hUHEeAY/ut+FQlCV8X+g0SbvGCOY/u7P8FRk44zMFXKSTp8XZ/g7qpsZauHZLh/cf8Krhg8SGDLbvKw1BCOCD7KnHHJ9gHlu9cKOTlLAgLFuzDZsgSJt65ixHKCvpquxXHDhPi2idWBBBBBY6iOUgiI5VNHH8qIot4iQoDf6MYYx2pC6aknbv0is/wCJXWu4i41zMYYhQ65WVJOVcvydDsO80vCbXmQED4SOM/lK2T5rP9a2/wAKBaKOlo7Fv57fZSheuhhSUEkVS7FRf0fQ9SPT9woQok4PcItj+uQoyq4hF8mr/ByIt4ie+3/3Vd/nW1NwPFvI5SWKjNCo5I12Add450LfB5fItYie9P8Auq3vcNR+sln+MzZtR8tFQxpp2UUeqiHEUWUTm4jZLZRlMgQdIYlmXKNfKBUiD3iolnGWbiI4yjOiuAYkBlVhI74ZdPEd9efm9JJljLBjroSLnWKYjk+o++mrXBbSoqDNC5cva1BVVVWHjCL4abamphyJrlk7FD7O8j3qR6jUa7csAEjI2hMCCTAJgeMA09b4OuucliSSY0BBuO6gjwzkcp93b8HRsuYscogSfAju7iRSHyV63bBIELBBM6QIKdk+PbX21MtYa2wDKFIIkEQQQdiDXT8FQmSWkc51mbZB25dWns5yal27OXmT6eWkaf1uTQBHGFTzV9gp5cOnmj2U4VryaBnSWV80eynltr5o9lRs9LraAJYVfNHspwBfNHsqCL1dddTFRPUL3D2V2uXuFV3X10L9AFkMvcK6Ed1Vgv10MRRYE+6wAJrKOkKE4q+Rzf7hWh4nE9hteVZdxzFHr7uvyvwqGS2hMp+lCkW7c+e32Uoaq9485NtJ89vsrVFTxqolUuxUVcDZRaEiTP3ChWirgdkG0DP9QKWX0jj2HnQu7KXoEap/3VY2rLZnzJmYvKvI7KmI3MjKOQEH1moPQiyMl6O9PvoiYBRJMfjyHp8KWP0lpU23xXZ7PykLSbfk/FdYND/9sequ8mJZCrBu0gDH4rMGKuCBrESE37/ZcWCGEqZG3rGhHgQQdPCnLTAmBvAPqJIH1g+yrBEDAW7wYBxCBSD5J8zJBBmfKmfCKZy4qBoc0MSALQGcZcqyWnKTm10Md1XqiunYKJJ5gesmBQBQLaxInyzHWET1WvxhyCeXxZB9XqLri/1drSG/WaISIG/lAEE7wZ1HjVxeuBRLaCQPWSAPrIFcMKAKXD9dFzrAYySCcmjZrkiF37ItnUcz6Khr+UgDs8v7Hda0AkGR8YNdNvTV+zaxzH9D3U0xpDoHfyi/1hUEmIGyCRCFjuYMF4MwTA5avm/cCXAwhlUnMACD5WXTbMAFJ5SasrnM8hrTQvKQWzCAJJOgAiZ15RzoCimVsQSGiRBgnJnAJsGN4nS74QFnWu7wxDK6ksQZUQLYMdXvuflyDrtHpq3tw0wZgwRqCDAMEHwIPrroWqAoqs2IgxyIgdiMsedmmdp032p7EWybyMFbs/LBERDDLGaY1k6anL3aWS2a6FmgKKm8L0mIYBwUnLEHWToCMp001io9oYhWYgN27iscxt+TlsKw0P8AZubeHrvxar3qaAoqUuXOqYXB2oOvZ8OQOnPv9NBeNsA3HJPyjWiYuz2G9FAOPtjO4nXMaqy9ADnSVVFu3l89vsrQ7RJ0otZbdv57fZShurMfpKZdioq4IhNoR/WgoVor4LdIsgDv+4Ust7eBw7NI+Dix8XiJ85Pc1Wdzh7ljcEPdS7OWUAy5GVVMQdFuFhmM5j3GofwYqeqxBOstb/7quG4bezORcC5mLDKWUyQ6idI8nq9wYNvxmnD0osIH5mcS7XuqBlnDAHtE3DJIcKBma2QO60ASZMdXOBsykC8SdQGE8ldAp7euXMfGV1NT8dgrjrbUOMqhM3aYSVdC0nUkEKRBPyjM8oqcPv5Vm9OgBIZu0PiyT6ZVtZki6dRAqQhzHYBnYEXMoCgRBM9oEz2uYEevWajPwwiIuEdrMZDNPxgYAdvSFBX94mnsLh7qsDcuZtDmGZoLGBIWAANDpyzeuoZwV6VJumZGYBmAPaQmBy0UgD+2fWDHMaF63NcvIozKwRiBCqA0eUPlW88x8k+NM4vCOXuM1zIoylXPLUkgjNssW4mB5WmpNO4q2xuBgVAVH0O+dohiI2ADDf5RqP8Akd1lhnkdmZZjIzZmBEQQRp6NBG9ADdvhusC/JUgxqYHxanMM5P6lh6S3MVIwXDDbI7c5dgFy6ka8+bS3pPhUdOHXhqbskqFJzMNsnPmZ60yfOHjTy4LEdmbgJEkwWAMgyI9JMbxC92qAZfg7sCDd3n5J0JzhvlbEOB39ka1OTAkK0EZmMksCwInycpYwuXswDAkmmbuEuZhN4IsR5bTE2+/cgB9TM5vVVlg7VwWoOVnjQ5iQSddSRMT9UUxlXw7CqrJF9XUCEQEaS1yI7RJGUhQDP6P2N2uDc2uZHaWy5tmYuFJ7Xag3APHIg5VYcP4QyG0CQVtqN2ZmLBMubUACczyO9p9Hh4VfL5+sAbQSGfuucogCXBiNMo3iSCIv5kuFiCYUDstJ3mScszrmYbgCBvpHTcAY6G9LFSDIPMXBmy5u+4fDsgcqt8LhHU3JuZuzCjMxykljrzG4UHUwvqpm1wy8pgXSwgQWdycwA7R8M2aV0Bkd0EERF4AS3aeVkdlVK9kMSFkNtGVfQp840l6PPCzeJYRmMGGI6rMYzbkW2573J5CrJuHubYUuSesVm7b6KpU5Q251XY6HMw0FR8PwzEQOsvTyOV3GhtBSfFs+ZhPeO4UAScThuyfRWXcbw5/KLvzzWqYPDOqnrHzsYmJiQNSJ2kyYGg09JzHpGSMVejz/ALhVeX0jBbpOhFu3Pnt9laG6JulRPV2589vspQzTxekrl2Ki3gqTYHp+4UJVoPRLgZu4dW5E/cKjnklG2EOw4+C4/FYnwZPc1XV3DYkuWF3s5jCyNBOgnKeSj+8buExehGA6lL695Q/aqRfwLtcZgnZdgtxGIgokFHABI3BEaGHHmgVLHJOKaJjVzB4rq2XrBJTLIYDXIRm8ncsQTpuNgKet2Lyo+qzlCoo8lSC0EabZSog+ZPM00zYw6xGo0+KJgi0DGukFrp1J0txuRUXGLinElcpBDATbMMEYQP3mB1/Z8pipgcXMNid843OmblNwjXLO2Qe2vbVm8quMwLBYtyZEgaFjEkzua4vXMV2+z35dUne4Rzj9mPWT6G7z4iNAZMje3pBgEd4IMmeYgRNAzlsFcKXgT2nUIDOuSDPKARneN+VcvhsQAcrydQoJAAGViNcsyHyj5oJ3NcB76nMRKySwAXMf0kbf8Je/epGPa6RFsRKt5vlR2QQTt6PqpDPVs39O0NzMEbA9iOzzXyvHup7B4e8pGZ84Ec4mQsnyeTZj6IHfUbG2rkKltJRchAlRquYgGddGW3tHlHWnl/KPGAV/ZydSW8NOyJ9MDTUETcThS9y0YGVSWYncwrBViNRLE+kCmVwmIKFcwBKkDK2UKxUrp2dhoV9c91R7qYhoUrIEHQoASrZgRz1yrv550EU5bs4jMhy+SrLobYAJjtAd5yiZ0GcwNBLAmrh7/nR29g2mSWAGqkzBBnvTxrw2cTC6rsC3ajtQcw8nySQsDkGbnFSDeuG32VOYMFOwkAgM6hoG0kT9fOOwxRmDljPA+LM5Z6vXlm0JkaQ2gkUCHuFWLltiGGaQJcsSeyqBQZGsnOd9PXVqKrcLbvByzw0KwBhRmnIREbahgZ/s+mouEtYlVVQMo0DeRzZSzgz8+dDqywIE0AXtKqniLXsxVQMrEKogMGU9XmJEaEAvM6QojU6dYRsRmBu6JBZtE07CdnQk6MLh05MupIIoHZZXNqybpLeIxV8R8s+4VpmCa4Q5cyskJoBIzMQ30So/cJ50Acb4dcfE3ipgFzyHhVWZpR5ACulbTbtT57fZShijDpxgGtW7OYky7/UqfjQfUsPoRXLsVaz0B4kEwiqe8/dWTUWcBvkWh6fuFQ1EN0KCHZtPRrFC4LxHLIPrevMRisQCQtuRngGB5GZASQWHJnP7mm8AM6K9KhhRcDWuszlT5WWIn+ye+r9en6H/AFX/AJn8lLHKMIJNlg/hxiYylGAJDdoghWJR2Ehs2XM7juC2YA7QFWjPIBgiQDB3E8j41T/5bqf9WA/4n8leN0rU/wCrj6f8lT8aHyCLC4ajO1VuI6UqP1I+n/LVc/S4GcuHLRvDTH+GhZIvokX5akGoZPTAfsP8f8te2+mK/sP8e/8Aho3oVhUhp5TQsOl6gwcOZ7s+v2Kdt9NE/wBn/wAf8lHiRCwqQ08poYs9MlJgYaeejk6fQqRa6Zof1A/vP5KPFj8gEgNdg0PHpig/UD+8/kpt+nNsfqB/efyUeLD5EE4rqhBvhCtj/Vgf+L/JXP8AnIt/7L/zf5KlviKwzpUHf5ybf+yf83+SvD8JSf7J/wAz+SjegsMH2oGx/EQl+6p5Oaf/AM5ds/6p/wA3+Sgvi2O669cugZQ7ZsszG2kwJqrNUo0Oxv4S8YLluxHJ7n2bf4UA0R9Jnm3b+e32UocqeFVBIql2KiXg36Mf1yFDVFvA8TZWyA7gNTy+kceyQpIqXYmuLeNw/wC0X66n2eI4UfrVrHJv4LFR0pim72JaNAT6BXmI4vh+V0fX+FRbfG0SRbv5QwIMcwRBB08KUYP3QWcHM51nXYd9WXB8QLJY5WaTb8nTyL1q4fbkj96ob9IEOTt2xkTIIDAldNzM8uUV5hukYtiFuqNWO0zmIJ39H1mrUmKyzt422Mv+jgkDXRdSFtCR2ds1t2Mz5bCoq4hUd2ymHR1Oylcx3SBA0IEdzEc6Y/ykBYMblskZtSpmWJJMjUak6Tl8K6xXSMXQwe6kMoUwDsGVh9aj1d+kS5AsPzgigzYYNGUOdwOoFo+UvNszZdthyrgcQsmf9HXLB0AUal3IYmJIAZBB07PjUO50qnLNy2+VMgzKTpMyTMlp1nxNNN0s3HxIBEGEaIme/XXv7ql5mLgsbPEgLnWdWSOq6rLMLJPONl5QNdK6bHozsRaJZmLZmys4ctdYkjJDTnUEEQOrkAVTJ0ngKoKQu0KRPYKawddGPr1r270rzMWPVgkMDlVhmDCGnWZ03oqQcBEOI2WuMz2lC5g0FQe1F3NmhZMl1Os+TymREbE2sp+JBO2cqoE5LYnIBGpR2iTBc+uvXpiABAtSI1KGdARqZ1333pvDdJQoYDqoYyQys2sAEiT4fWajUg4HsXkuOSiQNAFAGmwGigCTGveSfABpcNPI+w15Y6SLbZmR0BYgmA24mIMzzPOvL3SstuyEZQsQwEBlYbEbFPUCaWxsdjzYYDcRXuHsIzAMwVdSdQJAE5QToCdgeU1Bx/SLriC7LInYHnruZJ/8k7kzHt4y2d7g+ulskh7kF/G8GqXHufFJmw+GRQvkJdv2UDNtpCC8/M+SedQukOFRcNhGt9XBN5eyQXuAOoDsRvEa69kuAKr/AM42n/SYgv8APd28Bv4U+3EbBAU35VfJUsxVfQDoPVUnP6Ea+oL9Ih8Xb+e32Vofoo6X4m0yWxacNDNIHzUg/UfZQxV+P0kH2GHwm9DrvDsXclD+T3HZrLgdkqTISfOXYjwnag6vsTp3/wDBv/N+8V8fXtz6T76mI4pUqVACpUqVACpUqVACpUqVACpUqVACpUqVACpUqVACpUqVACpUqVACpUqVAHorW/gb+Dk4rPicXbIw5TLaBEG4xKnOJ+SAInnm02NAfQb/AObY+d99fYNvYeigD//Z"/>
          <p:cNvSpPr>
            <a:spLocks noChangeAspect="1" noChangeArrowheads="1"/>
          </p:cNvSpPr>
          <p:nvPr/>
        </p:nvSpPr>
        <p:spPr bwMode="auto">
          <a:xfrm>
            <a:off x="155575" y="-2384425"/>
            <a:ext cx="3571875" cy="498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50" name="AutoShape 6" descr="data:image/jpeg;base64,/9j/4AAQSkZJRgABAQAAAQABAAD/2wCEAAkGBxQSEhQUExQWFBUXGBsYFxgXGBkYGBgXHBgYHBgYHBgeHSggHB4lHBcaIjEiJSkrLi4uFx8zODMsOCgtLisBCgoKDg0OGxAQGiwmICQtLywtLCwsLC0sLCwsLCwsLDQsLCwsLCwsLCwsLCwsLCwsLCwsLCwsLCwsLCwsLCwsLP/AABEIAQkAvgMBIgACEQEDEQH/xAAcAAABBQEBAQAAAAAAAAAAAAAGAAMEBQcCAQj/xABNEAACAQIEAgUGCQkDDAMAAAABAhEAAwQSITEFQQYTIlFhMlJxgZGxByNCcpKhssHRFBUzQ1OC0uLwYpOiFhckRFRjg6OzwuHxNHPT/8QAGgEAAgMBAQAAAAAAAAAAAAAAAAECAwQFBv/EADARAAICAQQABQEIAQUAAAAAAAABAhEDBBIhMRMiMkFRYQUUcYGRocHwsSMzQlLh/9oADAMBAAIRAxEAPwAW+FL4RsRisTds2Lj2sNbYoAjFesKmC7EakEiQp0AjnWbk0iaJuD4Sy1oFrAc82l/uYCoyltVjSsGKVaJwbgGHxD9WthM5ViqlrozFQTlHxm5ANPXeA4RULNZQEPkKlrwYNBOvbgbemq/GXwx7TNaVHrcKwvKwn0rv/wClP4fo7h3S4wtW+wqsQWuyQzqgjtxu6+o0ePENjM7pVoH5kw37FPpXP46cTo7YMxYXTfW7p6e3S+8RDYzO6VaXZ6KWDM2VEAsZa7sBPn7nkOciuj0Vw/7FfpXf/wBKPvEQ2MzKlWj3OjVjlZX6Vz+Omv8AJq1+xX23P46PvEB7GZ7So/udG7X7Ffbc/jpn/J5P2C+25/HT8eItjAalWg4fosh3sL7bn8dSx0QtfsF9tz+Ol94gPYzM6VaPd6LWR+oX23P46h3eA2R+pX23P46PHiGxgJSo1HCLM/oV9tz+OnL/AA7BWgpvKiZvJHxzGNRmIV9BIPsNSWVPoTi0A1KtV4f0Nw909iwrCAcyteZSG8lgRc2I1n21FxfR/BIJ6pCAYPbvAqYBhh1mhgg+INHjL4Y/DdWZzh77IwZGZWGxUlSPQRW4/A78Jj3M+Gx10tkTPbvOZaAVUox3Y9oEE66GTtWVdJsLZVUazbySzAwXIMBSPKY99UAaKsi7VkWc0UcEZurET/QFC9HXRjhxfDgyRr3+iq8zSjyOHZLwd5FLdbpmR10IB7SlZ17pmrrD9L1UKbgLXFIPWJcyNcylcgukeVABBI1IInMAQajiPClGGxBOpVMwJ5EbGs76499QxK1aZKTNQvdLVOdQrC0xukLnWR1mJtXl+SR8XkcLp+sO2tTr/TJG1TOrZOrzNdloGJW+CW3JgFDrERsNKyHrj3151p76scPqQs2cdJ7LGYZZKyFurAVL73Vy9neLhE8oG9TP8okdWAJTNbtJIvak22kEsdTK6GST6aw0Xm761r4LeDYTGYRzct571tiHJZtjqhABGkSP3TQsLk6sUpqKui/PFrWVgHJlDbGe+CApjMdpmQNPQNImm+I8ct3CJuLGZ28sGAy2lAA/4ZY6jVjvvTV/othpYCzoD57+zyqx/jtzLiLy2yQi3GVRM6BiNz6KMmjlFcyIYtRGb4RrC4yyflr7R+NSbeIseen0h+NZx8HeD/KcX1TL1mZGyhiQqsCpLtBBIAnQbkjbcaVe6OYRLVs3LLWAht9bcdmgmRmtgFgSWbSQIjWYicWXHix8Snz8e/5GiLlJ0kI3bB+Wn0h+NP2Th51dPpD8a4s8O4fiH6qzYiROdbtyVExO5Hd3ySNKH/hNwGHwioLF1rOIFtXNuSy3VLhCQWmGBkkcwD3GsuOSnJRppv5r+LLsuKWP1BrYuYb9pb+kv40+b2H/AGlv6S/jWXdC+lmDW2Vx6sXB7NxesOZSdQQrAAr9Y8al8X6c4C27jD4Zr6x2Xa5cRc0admcxA8Y2rX9wf/YzeJz0G2NuWOVy39JfxofxotHZ0+kPxrLb3SHEMSesIkzAAgeAmTFNHjV/9ofYPwqUdI17kt5oVy2nnL7RT17EW3t2l6xbZttnJPaDOoAtOsAw6iRrptIPLNvzzf8A2h9g/CuTxe9559g/CroYpRdpickzS+L9JZS7aw904fOylbk69ksWzFdRmLTptEbGq/G4kNb8rr3Yqz3IaJVCqqpcl2HaYktBJY0DPfukKWbRvAc/VRzg+DDIIJG+3poyPauSSk2DHSRibaT57fZWh2i3pphDbt2pJMu+/wA1PxoSq3G7iit9irRuiN+MMvpP3VnNHXRmfydfSfuqvUegcOy24pfnDYkf7o/fWX1pGNX/AEfE/wD1H76zijT+kJ9nleivacW3V5EnLwotaV1DFuYjSJOoM68tIq++DXpX+bsQxuT1FxSt0AS0gE22HiGMbjRjTnCMfZTDkML3X5cqKoXq2IByFmmQBMx3jnpQ/cwZJZmOpJJMACZM+A9XfUm0uiMVJ3YfY34VgrN1OHzIdQbjZWDeIXMCPXWc4LB3cTeVLam5duN2QIlmOp30HfRR0d+D/F4xgVtm1a53boKiO9V3fwjTTcVp2G4Bw3gltb7y94dlXbtXHZtIt25CjmNNhMmsmp18YvavNL2SLMeCuuEecC4QvDcErvhksX2MP1bNdcgIWyl9TJK+SvZ23qi6R8QvYu6vbVkEQgUgp5Oa6FYwzdvQ7D2y1xL4QvyrEW1I6rDhjHN5IhbjGIET5I0EnU7gswdlTZcuFYLqswSo3BU+E/VXMWOcJeJlj5nb/A7ekWN4rXaY5fvYbhGGDt6AF1e64B7K94kyWPd7cV6acfu8QxHXXFCALlRBrkSSQC0CTuSfGtD+FC0XbCgrAFnsnkSxXMB6Aq+0UGNwFvKVgwn5PfppMxMRWz7OxRyf63/J/sjlavK025gdctEGm8tFN7AqzAqsCO4A8/TyiuG4Nmw9y4qkmyysx77dzsz39h1HqueFb5NJ0UJNoGK8qZewsVFK0xHNSMFY6x1Ucz9XP6qYAo36HdHj2rl0ZVCo067F2EAd5yjbXUD5QqGSahFssxY3OSSIPSXArZFtZ1JBA8ABM+uijhWLm2PX7zUTplhg6lyApgBRzCjaY9e2lN8HWLa+v3mssnvxpk5R2zaIfwgvNuz89/s26CKMenJ+Ls/Pf7Nug6tGH0Iql2KjzovcAw4nv/CgOibgzfFjWP8A0KMyuIR7CXH3QcPiR/uj99Ao4eTZ6wDn7RRTp1GJ1n4s+41X9GR2GD6228r+z3OPRz9vKoY3tg2Tq5UD1i0T69Ku8FgPCr27whWzZVy3UgFQZF0RMoN82kxzgxJFOYKwCARTedVZbHTu6I2A4S1xktoJdmAX1nc+A1J9BrTuH9FsFwsdfiri3LgJKFxt4W7WstHPU90VVdB8VasX5uLq8IHnyPGPEwCfD00Z8d4Ut647NOe3bBTXYS0x6wJ9Vc/PnlJ7fb6GlYEp1LgFOLdI8RdBuK72bU5URIFxvEvBg7aLt3k1TYjo4XUG4Sb7ESoJu3InRGdie0RqQDAjeBVthHDPmdM6gGQGyGfOB20901a8fRrNtBbi3cuuoXIfIQEMzZuckKCfEVRCbjSh2zoapYtPHa17DHRb4OsPYPW3lF29MqDJS3GwUc2/tH1RzcwIVTcw+4FwoPFJ2nwHZPitD97pnjLdwqhS6BocwEEkkLBABr3h157VyyRJdrgUhy0nO0FsuxMktymDuJpqGdS3ZX3/AH8jDpssIptdfyXvTTKcLYtt+kVhGu2VSrH0SYoYwbott0YbnMpUGZ5ju5fXRL02wgVrRDfIyhecAmTPrFDJWjR5fCj5fr+5tWijnxW/crbuE07zzMR7qvegvDLhxDuCBaW23XAgFXUg5beo86D6FNXnRLg9q9bvF27RBSBuikat6T93pqNxPi1u1YGHwZORhNy58pp8e+Nz6hVj1Lk3Ey5MC3OEV0ZbcwMqJ7vVVRicDvHKjfE4YVR46xp7q6WPJZgy4doOcLw6tftq5hSwkxOm8Rznb11uPDsIClu0N4DXDoQrR2bc/wBlY/w91Zr0b6LXb+e8g7VsjqhGj3QZy7jYDfvo74NOIz2rbkWIAa4kfGucrXO1HkwSDESWPKsOvyJrh9d/Q16ODjG379FZ0zt2TZZlYz5Knz+9h/Y7u/0EE0XCMWOrXXv95os+EjhyLhw8gGQqqAdToBtsBQBg1Xqxr3+809K1PAn9TPqP9wXTa4Dbsx5z/ZShKr7pCfi0+e32Vqgro41UaMkuxVoHRbhgfDK3j+FZ/Rn0e4gyWVUFd9ifAVDOm48Dh2X2M4YEwuLbutH7x99D/RXhpdSUcgj6M9zLzB5+FW1/HO+HxIMQbRmDOmtSuA2os271pQSBluJMBxrpOwbuP4mszm4Y/q2aMMN0zy3ZgoVQEg9WEPlJO6Hzre7K2sAEbGpAU5yCCCNwRBkHc9+hGp1IjU7mzxFoO9u9h2IKBiSBB7gjAg+Igj5PiKZv45b2VsuW4CytA7B9HMajb31jeV/H/h2MONWKwmoJkLmWT3a+/Q+ytL6RYxLFtb13N1YIRyoJOV4A03IzZR66Buj2PFm8CwlG7Lg9x5x4H760XiOBt4vD3LRMpcUrKmYnYg94OvqqEX5lZXr1KElx+Zk/TrFpkuvhwyq40DqVOmpyrzBj/wAVJ6D45bnDrbYp1JtZrdqZVurU9lZmCZEehV7pq54n0aS1hCoJLJ2HUxEkaEaSVI2BJ39NUt3CqMBhkganNqe1LFjoNyJJE8pHfVspJR2rjkoywlljGUnfFUV1vh4a5nJ55iNCJjQbQf8AxRR0a4SXxNq/MIgeEjTNAUMvIeVrprE1S2cOERQogCf/AD76IbPHlwq2WKlrc5GI3WQDMc/J+qqpZJTbpm7Jo4YdOklyTummAkrdAJ+S3cBuPefbQmuEdpKqWA3jUgd8VqVwJcSDBVxp4yJEerWonDeE27JLCSSIk93dWZNx4I4Nd4ePbXKAjoleK4q2FOjZlYd4gn6iKr+JYI2bj2yQcp5d24+oitHxmDsI35QVAZATmE9xGoG51rP8RbNxmcnViTr4n8Kmp8l2LIs03Oq4p/iU963VaMC164ttBJYx6ABJJ8APePXctbJMASTtGpNNWibNxkC9Y7jLAJhWEmHjy9Ncug05kSu2GRpcdmXUYlu6L5bKWbH5PbltMhIkEk6Mqkaga9puWizJr3A5MLfNlZcFVLqilvjQqoltT5KL1QViDEBRO9VvR1WBKvccZQFzKV/RKRCqMuWc3lEc4GpMrajhzWF6xw127Jd2HkqpE3InmR7SByUAY57Y3CTu/wB38kJRbp9f3oqvhFvX1w5VhKXMoZhJE5gSB3CBGvdNVfCOjy9Upjv95ol6VY0PZuWWXLMQSY33XlpHj4UFcO49cFpdhvu3jWrSb3gSSrkwan/cK/4QcCLSWQObv9S2/wAaCaK+mWOa6losQYdttfkp+FCtdXFexWY5dnlEHCbRKCP60FD9FPBb0WQPH7hTyNqPA49lnhsMRavzp2Pxq/6I8PfKLbBijAk6CCsb90eiqLBuSl75mv10c9AwWQISSIkeEwT9/wBVc3WTccLNWnXnRM4ELOHz2/IN1ywkgKRCqFPJToN/bNRhh2RO3bhHd/I1ZJdiCRswmTpG+x5WXSThq5GU7XNJjWW0BXx1+qpVuwbeiTlBnI/aQ9+kyvpBGvfXI8WPqk+X/H9+p1uncAWuYRk1JDoT2XWII5T7vVU7h+Pe1DW3IG8Tp6xsakcUszbvdULlm5EnKVa2x+SdSJ1G5WRl3pk8PuDtl1bMAT2coOm+mg9lWuaq75NOPUeItk1YVDFflVh7iJmuBclxPOG4I8RJI9Y8QC4lwuCSGVsikgkQxC3HXfkNtJB7JPfWidEcMq2AwEM5OaDI0JAoI6bYTELfv20e0LVzVUaU8tfKnYt1iu37x79NmOLnRx82WOObS6vgawVnrcoEDM6gDuDfhIq34pw4Kn5OIYqxZz4xA9QUyfneFVPAL6WlR79pg9sgErcU2ywGnOdYBipPS/j9xVZLdsWi41uXJK8zBcbTGoGsRTWCVtG3P9pQ8rTtL/IR8Rx4w9nDA/IvWbRPg6QD9Jo9VMYTpGqLiC5kI/Z7zIGYeAzSZ8T3Vn3SrphaxeCZlOV7mUhZ1S7afOF/xvBO/ZFCPAOKvexbh20vghxuNCLgEelAPQTVz0icG37GCGRPIov3f+TW8b03eSq4dbn/ABSRr3kW49hNVl/jzFYOGtKpgntMT6mERVlwHB28wkEsI0PkjWAY5xppV/0h4agsO2WWA3iS3LXvifVWDyeyOlKOPFPZzyDHD8LZuPFu6bbEQbbwLhM/JeYP7sHQU+eBMoyrFtY7c7kTJBYgmDrPfOtU2Ewea+lsllJbLI8diKNDhWu2iburWjBOoDKIgxsTPuqGZSSuLDJ5GubspLiKRauIFNlRryLhmXKVG3lARJHlHTaZpxFx1NpEyT2ZfX0yB4c50n28XEAYWdl1u/OMjQehmJj5tWmGQAaAAd3M+k1gyZFSbV/AuuWDPGLDMJafJ2GwaIMbTrPt3rIcICUWK3XFWNH5AEn1ET+NY7woJ1S/1zrufZuX/Tf5fycvVR85TcZQi0k+e32Vqmol6UuDbtx57fZWhquvB2rMT7FRf0ew4NoHx+4UIUa9Gv0K+n7hUMzqI4dl7hcKBav/ADB76LPg/sypgaqe0ecRp69fqqiwFkm3d0nsr9sUX9FALVogRLsSfVoPdXH1krxUbNPxK0WeLu5+xJUyB4xM6SND+FdlHUGCH8GAB9oAj2U5cQZl03afR2T/AF6q6uGJrz05uNJG/h9Fc2G7TsRGZdRoQSDvMTzr2zgOwsA6KB7AKlBp0qw4YoKR3aVbibyOmSc9isqujfERbZrTSAxkHkG2j6qb6eWAVtsUDycuvflYqRzBEt7aZv4Ii6VKmSSQBrpO4qz6QYK5cw6MBNy2wuZfOhSrL6SCa6mCcuvgjmx4pZIyfT7QCNhXFgIFADNnLedvlB00jaR3Qaobl9+taxiLmZHHZzHZpAEd8jT1UXYLGIOsUkqr6ozLor8wR9UiRoPV7w/ohbVzi77M6L2kRtQ9z5MTrlB1jb1Vrhlk21Jk5aXDhpwjzarvlGf4/oQmUtbdlaJAO3460LcPtXLDrd2K9pTyzDWD4ESPXWs4m4WLkntGSJ7+QjkPuFCuP4E9264tLlsk6FtTymF3OswP/dX6fUtpqb4FrNAk1LDGn9DTej+BuBA9wZGeAiNvLAa+oT7DRdbi5bBiMwmKzIcSs4Epau4sPctx2c7Xbs6QpMQGmNCQB6K0axcKYYECWFuY8QNvEVknjpXVFWoluae5N/Qg/m6L6FpyoJUxpPaDSduYPLnTeMxYgqjzJ1jaNZE89TVPa4ldYMmYsHgamZMjQe6KmdTFwp5unrjU+2a5+fM9pd4LT87PL+FBKN5syeQUwCPv9VSbbTtttPeacdOyy8yI9te2YiP68a5kp2h7uCLiFlXPKD7jWM8LwA6pfX763C8Ow3iD7qx7hq/FL6/fXe+y5NY5L8P5Odqu0wd6V2stu389vspQ1RX0zHYtfPb7KUJ138XpRgl2KtO6DcKNzDKwHM/dWY1t3wZY5EwKBt8x+6qdW2ocEodllY4bkt3AdyE/6iirnAW8kaT6o9vspr8sV5g69j/qrT9jkP62riaqTpG/TLsnXLske71U1fuzTOJmRHL313h8OWBMgZe+uTLG5S4N6pLk6sXJbYnwA591OXMdZsOcsvcIghdhrJk/1tVbieJOw6qz2U+U43fvgxXuEwoVhAzSNI019PP01uw444/xJPFauf6fP4kx8XiLhksEAGy/xHf1RTd06do5m3EsdqkggzJU7gLy35bA1BxuKW1OYEkahfcT3ATvUptuVIUFfCX6HePx1vB9Vda5btpc7HxhhWeJXX5OgMtqBpI51xxrH4i+gAw4UA5gQxuBvRAAI1oew/ABjb1u/irga2hDqNgXMTb13ylfJ98mihsBmuFkUoh1yMQEGkSUGpmJymN9a3NqONK/xKovbkblTr+/JAHC7bNFvO7R2ptsDPrhB6M3PWar+HcQswjpaudrNLHL1gyMysFQEqCWUiSxgaiiHjttltqbEoyZV7GmZTIhjtGuaTsfTVTgrPU5EW29womQZZCSyk5esMAkljt49001TVxRZHNKUfPLj4vkzmx0Ta5xAEGE/SXDJzJ3wZksxzQeR15VtGD4yqnK65Ao0PyQOQ8NP6767hnD1tMWYBy5GcgGFIJIABJ0BZufyqn47DANmElYiB3GI17vxqrLqJSdX1wUvHh3Olw+SXbwdo3uvGpKgAaZdJ7QjnrQ2cWXdnMAsZju2EewU51j2HJtyVGuU7xzinb1oX4uWt2gMo5HQZvxrNmTmq/rLscFB3J2q7+By1fBFO2mFVVzMjFWEEGDUnC3ZNczJiaLJQ4tE/EnsN6D7jWccO4SerGnf7zWh3/JPoPuNUfBsdb6oTG7e811Ps9tQf5HL1XaMw+EXBG2lmebv9m3+NA1ab8MV5WXDlds1z7Nqsyr0end40YJdiox6PYm4tkBZifuFB1bH8HnBkuYFXO8n6opaiSjDkIdkbozibjXQG2zJ9oVoD3ciSBJB29YE+z/ANiqfB8PRHMRun/UUffRRaQRvXB12Rboujfp1wyj4Q16c10MqsCwXlLFTDAkkEEMABAhtdQI6xGLZ2FvZAe1HM9x9FWPEL2RdN9h7N6qsPhwTBkgnee6s/ibrlVHR0+NRW5k+yAx3GXUQOUaeqpSYWQCOWk7CPxrrBYJVkrGpn061NunSO+qJTfZGeXnykKxEgbidz7qrcFw6TdR8zMSrNJGZxB0BJjLPuFWtwajUVzfugjn6aen1G3tBuft7kTFYx7by+HCW8mmWCyZdM0jQyDl8AdOcwMNxoNcIGsjQkQSecS3ojxBq4WwtwrmbKfNA0aNsw2JHKfZoKsWwCMp7RkaTCfw10fLmplayQx2pIi8KvtHbXbQE86k4/HMVgA6aaHka5w2Fa2sF5WNAdTmnvJn1a70+boGhAk7nSQP/dVSuMdu4pcoynuSIWEQzHhvT9w5Yhs06EHlpXbhY7Jj10ythW/Emsak4+VKybak7YxicG2QSsjeI1A9Iqlw2J6hxcWfKIYeHnDxomxtokiG13+721VY3CkIYOYZgdIme+a1W91F2HKmql7lnft2rtsvALR5Q3iqK9Zyv2dq64HjTZcqw7DFhB79PZpFTcXaUEgbSYmqs6TjaGrxScL49hl/Ibug+6sX4XxC71K7/wBGtpgFGB7jQ3wPoqptAxzI+utOgyRhGSf0MGq9SMp6W32a3azee32UoYrSfhd4cLC4dRza59m1Wa16DC04Jo58uxVofRXjr28KttQSAT9cVnlFfArRNoR3/cKWZJx5HDsJRjcRczMpUKAM2YrlEmFktpJO1RbuKvgkE2tJnS1GgnRhoT4A607w5LuS5bFtriOVzZQ0hlLZCGAMGGYQQZBPgasreIxCKEGHvBFFwZAbuU9YoEkZdSIJnvYxG1UxjxwTdlGcdegmFgaE9WsSdd8u+lcJxK4eS/QX8KvsTxbEM0nDXtxp2xIC3kIJyayl6J70B12rlOIXxlHV3lCzoXuQScPasgkZYJHVBtZBJbTWp7UIrrD3HR3ATLbALki0NGYKIB1btEDSdxTS32PJfoL+FWXWEnE5rb/HtJgspX43rIBKGdQB6JqywHFAhEq6Kq5QqE7gjK2sdoDc8zyEmYUMorV1u5foJ+FS7fWFWcKuVYk5Le50HLX1d9WJ4sYPafVSs5yGMkQ5yqBnIHaI0JJIjn1+d5Zmy+UxJAZwP01y6Igbg3GE9wGm8xpfP7AVdu8x8welLY9Wo38KnWA3cv8Adp/DVgvEs3lMQD1kjM4Um4oUnKABpB+kal3cQjNmLiYgaExqe8GTrvvpUJrji/0GiJaZh5v93b/hqSty5my/F5pUQVsAy0FQQV0JDAwfOFcXHUiM8+hPwWvXxXxguRL5gxIDjUQZGmhManbUwBpEFG+7/QGdWuIsea/3Vr+CptrFsYErr/u7I/7Kg4fGMseUf0e+fXq/yeOWk/k4289pnSH7OJOUKWbQASc5Oi3VnaP1s/uga03i+r/RhZNTFSJlfVbs/wAFeXMaR8of3dn+CmruKzTLEye5yB8Y9wwI/tx6hUHEeAY/ut+FQlCV8X+g0SbvGCOY/u7P8FRk44zMFXKSTp8XZ/g7qpsZauHZLh/cf8Krhg8SGDLbvKw1BCOCD7KnHHJ9gHlu9cKOTlLAgLFuzDZsgSJt65ixHKCvpquxXHDhPi2idWBBBBBY6iOUgiI5VNHH8qIot4iQoDf6MYYx2pC6aknbv0is/wCJXWu4i41zMYYhQ65WVJOVcvydDsO80vCbXmQED4SOM/lK2T5rP9a2/wAKBaKOlo7Fv57fZSheuhhSUEkVS7FRf0fQ9SPT9woQok4PcItj+uQoyq4hF8mr/ByIt4ie+3/3Vd/nW1NwPFvI5SWKjNCo5I12Add450LfB5fItYie9P8Auq3vcNR+sln+MzZtR8tFQxpp2UUeqiHEUWUTm4jZLZRlMgQdIYlmXKNfKBUiD3iolnGWbiI4yjOiuAYkBlVhI74ZdPEd9efm9JJljLBjroSLnWKYjk+o++mrXBbSoqDNC5cva1BVVVWHjCL4abamphyJrlk7FD7O8j3qR6jUa7csAEjI2hMCCTAJgeMA09b4OuucliSSY0BBuO6gjwzkcp93b8HRsuYscogSfAju7iRSHyV63bBIELBBM6QIKdk+PbX21MtYa2wDKFIIkEQQQdiDXT8FQmSWkc51mbZB25dWns5yal27OXmT6eWkaf1uTQBHGFTzV9gp5cOnmj2U4VryaBnSWV80eynltr5o9lRs9LraAJYVfNHspwBfNHsqCL1dddTFRPUL3D2V2uXuFV3X10L9AFkMvcK6Ed1Vgv10MRRYE+6wAJrKOkKE4q+Rzf7hWh4nE9hteVZdxzFHr7uvyvwqGS2hMp+lCkW7c+e32Uoaq9485NtJ89vsrVFTxqolUuxUVcDZRaEiTP3ChWirgdkG0DP9QKWX0jj2HnQu7KXoEap/3VY2rLZnzJmYvKvI7KmI3MjKOQEH1moPQiyMl6O9PvoiYBRJMfjyHp8KWP0lpU23xXZ7PykLSbfk/FdYND/9sequ8mJZCrBu0gDH4rMGKuCBrESE37/ZcWCGEqZG3rGhHgQQdPCnLTAmBvAPqJIH1g+yrBEDAW7wYBxCBSD5J8zJBBmfKmfCKZy4qBoc0MSALQGcZcqyWnKTm10Md1XqiunYKJJ5gesmBQBQLaxInyzHWET1WvxhyCeXxZB9XqLri/1drSG/WaISIG/lAEE7wZ1HjVxeuBRLaCQPWSAPrIFcMKAKXD9dFzrAYySCcmjZrkiF37ItnUcz6Khr+UgDs8v7Hda0AkGR8YNdNvTV+zaxzH9D3U0xpDoHfyi/1hUEmIGyCRCFjuYMF4MwTA5avm/cCXAwhlUnMACD5WXTbMAFJ5SasrnM8hrTQvKQWzCAJJOgAiZ15RzoCimVsQSGiRBgnJnAJsGN4nS74QFnWu7wxDK6ksQZUQLYMdXvuflyDrtHpq3tw0wZgwRqCDAMEHwIPrroWqAoqs2IgxyIgdiMsedmmdp032p7EWybyMFbs/LBERDDLGaY1k6anL3aWS2a6FmgKKm8L0mIYBwUnLEHWToCMp001io9oYhWYgN27iscxt+TlsKw0P8AZubeHrvxar3qaAoqUuXOqYXB2oOvZ8OQOnPv9NBeNsA3HJPyjWiYuz2G9FAOPtjO4nXMaqy9ADnSVVFu3l89vsrQ7RJ0otZbdv57fZShurMfpKZdioq4IhNoR/WgoVor4LdIsgDv+4Ust7eBw7NI+Dix8XiJ85Pc1Wdzh7ljcEPdS7OWUAy5GVVMQdFuFhmM5j3GofwYqeqxBOstb/7quG4bezORcC5mLDKWUyQ6idI8nq9wYNvxmnD0osIH5mcS7XuqBlnDAHtE3DJIcKBma2QO60ASZMdXOBsykC8SdQGE8ldAp7euXMfGV1NT8dgrjrbUOMqhM3aYSVdC0nUkEKRBPyjM8oqcPv5Vm9OgBIZu0PiyT6ZVtZki6dRAqQhzHYBnYEXMoCgRBM9oEz2uYEevWajPwwiIuEdrMZDNPxgYAdvSFBX94mnsLh7qsDcuZtDmGZoLGBIWAANDpyzeuoZwV6VJumZGYBmAPaQmBy0UgD+2fWDHMaF63NcvIozKwRiBCqA0eUPlW88x8k+NM4vCOXuM1zIoylXPLUkgjNssW4mB5WmpNO4q2xuBgVAVH0O+dohiI2ADDf5RqP8Akd1lhnkdmZZjIzZmBEQQRp6NBG9ADdvhusC/JUgxqYHxanMM5P6lh6S3MVIwXDDbI7c5dgFy6ka8+bS3pPhUdOHXhqbskqFJzMNsnPmZ60yfOHjTy4LEdmbgJEkwWAMgyI9JMbxC92qAZfg7sCDd3n5J0JzhvlbEOB39ka1OTAkK0EZmMksCwInycpYwuXswDAkmmbuEuZhN4IsR5bTE2+/cgB9TM5vVVlg7VwWoOVnjQ5iQSddSRMT9UUxlXw7CqrJF9XUCEQEaS1yI7RJGUhQDP6P2N2uDc2uZHaWy5tmYuFJ7Xag3APHIg5VYcP4QyG0CQVtqN2ZmLBMubUACczyO9p9Hh4VfL5+sAbQSGfuucogCXBiNMo3iSCIv5kuFiCYUDstJ3mScszrmYbgCBvpHTcAY6G9LFSDIPMXBmy5u+4fDsgcqt8LhHU3JuZuzCjMxykljrzG4UHUwvqpm1wy8pgXSwgQWdycwA7R8M2aV0Bkd0EERF4AS3aeVkdlVK9kMSFkNtGVfQp840l6PPCzeJYRmMGGI6rMYzbkW2573J5CrJuHubYUuSesVm7b6KpU5Q251XY6HMw0FR8PwzEQOsvTyOV3GhtBSfFs+ZhPeO4UAScThuyfRWXcbw5/KLvzzWqYPDOqnrHzsYmJiQNSJ2kyYGg09JzHpGSMVejz/ALhVeX0jBbpOhFu3Pnt9laG6JulRPV2589vspQzTxekrl2Ki3gqTYHp+4UJVoPRLgZu4dW5E/cKjnklG2EOw4+C4/FYnwZPc1XV3DYkuWF3s5jCyNBOgnKeSj+8buExehGA6lL695Q/aqRfwLtcZgnZdgtxGIgokFHABI3BEaGHHmgVLHJOKaJjVzB4rq2XrBJTLIYDXIRm8ncsQTpuNgKet2Lyo+qzlCoo8lSC0EabZSog+ZPM00zYw6xGo0+KJgi0DGukFrp1J0txuRUXGLinElcpBDATbMMEYQP3mB1/Z8pipgcXMNid843OmblNwjXLO2Qe2vbVm8quMwLBYtyZEgaFjEkzua4vXMV2+z35dUne4Rzj9mPWT6G7z4iNAZMje3pBgEd4IMmeYgRNAzlsFcKXgT2nUIDOuSDPKARneN+VcvhsQAcrydQoJAAGViNcsyHyj5oJ3NcB76nMRKySwAXMf0kbf8Je/epGPa6RFsRKt5vlR2QQTt6PqpDPVs39O0NzMEbA9iOzzXyvHup7B4e8pGZ84Ec4mQsnyeTZj6IHfUbG2rkKltJRchAlRquYgGddGW3tHlHWnl/KPGAV/ZydSW8NOyJ9MDTUETcThS9y0YGVSWYncwrBViNRLE+kCmVwmIKFcwBKkDK2UKxUrp2dhoV9c91R7qYhoUrIEHQoASrZgRz1yrv550EU5bs4jMhy+SrLobYAJjtAd5yiZ0GcwNBLAmrh7/nR29g2mSWAGqkzBBnvTxrw2cTC6rsC3ajtQcw8nySQsDkGbnFSDeuG32VOYMFOwkAgM6hoG0kT9fOOwxRmDljPA+LM5Z6vXlm0JkaQ2gkUCHuFWLltiGGaQJcsSeyqBQZGsnOd9PXVqKrcLbvByzw0KwBhRmnIREbahgZ/s+mouEtYlVVQMo0DeRzZSzgz8+dDqywIE0AXtKqniLXsxVQMrEKogMGU9XmJEaEAvM6QojU6dYRsRmBu6JBZtE07CdnQk6MLh05MupIIoHZZXNqybpLeIxV8R8s+4VpmCa4Q5cyskJoBIzMQ30So/cJ50Acb4dcfE3ipgFzyHhVWZpR5ACulbTbtT57fZShijDpxgGtW7OYky7/UqfjQfUsPoRXLsVaz0B4kEwiqe8/dWTUWcBvkWh6fuFQ1EN0KCHZtPRrFC4LxHLIPrevMRisQCQtuRngGB5GZASQWHJnP7mm8AM6K9KhhRcDWuszlT5WWIn+ye+r9en6H/AFX/AJn8lLHKMIJNlg/hxiYylGAJDdoghWJR2Ehs2XM7juC2YA7QFWjPIBgiQDB3E8j41T/5bqf9WA/4n8leN0rU/wCrj6f8lT8aHyCLC4ajO1VuI6UqP1I+n/LVc/S4GcuHLRvDTH+GhZIvokX5akGoZPTAfsP8f8te2+mK/sP8e/8Aho3oVhUhp5TQsOl6gwcOZ7s+v2Kdt9NE/wBn/wAf8lHiRCwqQ08poYs9MlJgYaeejk6fQqRa6Zof1A/vP5KPFj8gEgNdg0PHpig/UD+8/kpt+nNsfqB/efyUeLD5EE4rqhBvhCtj/Vgf+L/JXP8AnIt/7L/zf5KlviKwzpUHf5ybf+yf83+SvD8JSf7J/wAz+SjegsMH2oGx/EQl+6p5Oaf/AM5ds/6p/wA3+Sgvi2O669cugZQ7ZsszG2kwJqrNUo0Oxv4S8YLluxHJ7n2bf4UA0R9Jnm3b+e32UocqeFVBIql2KiXg36Mf1yFDVFvA8TZWyA7gNTy+kceyQpIqXYmuLeNw/wC0X66n2eI4UfrVrHJv4LFR0pim72JaNAT6BXmI4vh+V0fX+FRbfG0SRbv5QwIMcwRBB08KUYP3QWcHM51nXYd9WXB8QLJY5WaTb8nTyL1q4fbkj96ob9IEOTt2xkTIIDAldNzM8uUV5hukYtiFuqNWO0zmIJ39H1mrUmKyzt422Mv+jgkDXRdSFtCR2ds1t2Mz5bCoq4hUd2ymHR1Oylcx3SBA0IEdzEc6Y/ykBYMblskZtSpmWJJMjUak6Tl8K6xXSMXQwe6kMoUwDsGVh9aj1d+kS5AsPzgigzYYNGUOdwOoFo+UvNszZdthyrgcQsmf9HXLB0AUal3IYmJIAZBB07PjUO50qnLNy2+VMgzKTpMyTMlp1nxNNN0s3HxIBEGEaIme/XXv7ql5mLgsbPEgLnWdWSOq6rLMLJPONl5QNdK6bHozsRaJZmLZmys4ctdYkjJDTnUEEQOrkAVTJ0ngKoKQu0KRPYKawddGPr1r270rzMWPVgkMDlVhmDCGnWZ03oqQcBEOI2WuMz2lC5g0FQe1F3NmhZMl1Os+TymREbE2sp+JBO2cqoE5LYnIBGpR2iTBc+uvXpiABAtSI1KGdARqZ1333pvDdJQoYDqoYyQys2sAEiT4fWajUg4HsXkuOSiQNAFAGmwGigCTGveSfABpcNPI+w15Y6SLbZmR0BYgmA24mIMzzPOvL3SstuyEZQsQwEBlYbEbFPUCaWxsdjzYYDcRXuHsIzAMwVdSdQJAE5QToCdgeU1Bx/SLriC7LInYHnruZJ/8k7kzHt4y2d7g+ulskh7kF/G8GqXHufFJmw+GRQvkJdv2UDNtpCC8/M+SedQukOFRcNhGt9XBN5eyQXuAOoDsRvEa69kuAKr/AM42n/SYgv8APd28Bv4U+3EbBAU35VfJUsxVfQDoPVUnP6Ea+oL9Ih8Xb+e32Vofoo6X4m0yWxacNDNIHzUg/UfZQxV+P0kH2GHwm9DrvDsXclD+T3HZrLgdkqTISfOXYjwnag6vsTp3/wDBv/N+8V8fXtz6T76mI4pUqVACpUqVACpUqVACpUqVACpUqVACpUqVACpUqVACpUqVACpUqVACpUqVAHorW/gb+Dk4rPicXbIw5TLaBEG4xKnOJ+SAInnm02NAfQb/AObY+d99fYNvYeigD//Z"/>
          <p:cNvSpPr>
            <a:spLocks noChangeAspect="1" noChangeArrowheads="1"/>
          </p:cNvSpPr>
          <p:nvPr/>
        </p:nvSpPr>
        <p:spPr bwMode="auto">
          <a:xfrm>
            <a:off x="155575" y="-2384425"/>
            <a:ext cx="3571875" cy="498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52" name="AutoShape 8" descr="imagen de la carta Nanahuatzin: haz click para agrandarla"/>
          <p:cNvSpPr>
            <a:spLocks noChangeAspect="1" noChangeArrowheads="1"/>
          </p:cNvSpPr>
          <p:nvPr/>
        </p:nvSpPr>
        <p:spPr bwMode="auto">
          <a:xfrm>
            <a:off x="155575" y="-685800"/>
            <a:ext cx="142875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54" name="AutoShape 10" descr="imagen de la carta Nanahuatzin: haz click para agrandarla"/>
          <p:cNvSpPr>
            <a:spLocks noChangeAspect="1" noChangeArrowheads="1"/>
          </p:cNvSpPr>
          <p:nvPr/>
        </p:nvSpPr>
        <p:spPr bwMode="auto">
          <a:xfrm>
            <a:off x="155575" y="-685800"/>
            <a:ext cx="142875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56" name="AutoShape 12" descr="http://www.cambiacartas.com/img/cards/magic/dream_cards/big/Nanahuatzin.230676.20111205-0700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1905000"/>
            <a:ext cx="3962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 smtClean="0"/>
          </a:p>
          <a:p>
            <a:r>
              <a:rPr lang="en-US" sz="3200" b="1" dirty="0" smtClean="0"/>
              <a:t>Lit himself on fire </a:t>
            </a:r>
            <a:r>
              <a:rPr lang="en-US" sz="3200" dirty="0" smtClean="0"/>
              <a:t>to provide light, heat, and life for the world.</a:t>
            </a:r>
          </a:p>
          <a:p>
            <a:endParaRPr lang="en-US" sz="3200" dirty="0" smtClean="0"/>
          </a:p>
          <a:p>
            <a:r>
              <a:rPr lang="en-US" sz="3200" dirty="0" smtClean="0"/>
              <a:t>He </a:t>
            </a:r>
            <a:r>
              <a:rPr lang="en-US" sz="3200" b="1" dirty="0" smtClean="0"/>
              <a:t>needs blood </a:t>
            </a:r>
            <a:r>
              <a:rPr lang="en-US" sz="3200" dirty="0" smtClean="0"/>
              <a:t>to keep going.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547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0"/>
            <a:ext cx="44958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Aztecs believed that they had been </a:t>
            </a:r>
            <a:r>
              <a:rPr lang="en-US" b="1" dirty="0" smtClean="0"/>
              <a:t>chosen by the gods </a:t>
            </a:r>
            <a:r>
              <a:rPr lang="en-US" dirty="0" smtClean="0"/>
              <a:t>for a special job.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The Aztecs believed that their job was to </a:t>
            </a:r>
            <a:r>
              <a:rPr lang="en-US" b="1" dirty="0" smtClean="0">
                <a:solidFill>
                  <a:srgbClr val="0070C0"/>
                </a:solidFill>
              </a:rPr>
              <a:t>feed and assist the gods</a:t>
            </a:r>
            <a:r>
              <a:rPr lang="en-US" dirty="0" smtClean="0">
                <a:solidFill>
                  <a:srgbClr val="0070C0"/>
                </a:solidFill>
              </a:rPr>
              <a:t>. </a:t>
            </a:r>
          </a:p>
          <a:p>
            <a:pPr marL="0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If the Aztecs </a:t>
            </a:r>
            <a:r>
              <a:rPr lang="en-US" u="sng" dirty="0" smtClean="0">
                <a:solidFill>
                  <a:srgbClr val="0070C0"/>
                </a:solidFill>
              </a:rPr>
              <a:t>failed</a:t>
            </a:r>
            <a:r>
              <a:rPr lang="en-US" dirty="0" smtClean="0">
                <a:solidFill>
                  <a:srgbClr val="0070C0"/>
                </a:solidFill>
              </a:rPr>
              <a:t> to feed the gods, the </a:t>
            </a:r>
            <a:r>
              <a:rPr lang="en-US" i="1" dirty="0" smtClean="0">
                <a:solidFill>
                  <a:srgbClr val="0070C0"/>
                </a:solidFill>
              </a:rPr>
              <a:t>universe would be destroyed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http://karenswhimsy.com/public-domain-images/aztec-indians/images/aztec-indians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543"/>
            <a:ext cx="4572000" cy="683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52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1.bp.blogspot.com/_f-qRNcELtnE/TOLwhBl38SI/AAAAAAAAABI/rlXBUvNfNqI/s1600/aztec+ritua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266178"/>
            <a:ext cx="7010400" cy="712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64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449</Words>
  <Application>Microsoft Office PowerPoint</Application>
  <PresentationFormat>On-screen Show (4:3)</PresentationFormat>
  <Paragraphs>105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9th Honors 10.22.14</vt:lpstr>
      <vt:lpstr>The Aztecs Aztlan: “White Land”</vt:lpstr>
      <vt:lpstr>PowerPoint Presentation</vt:lpstr>
      <vt:lpstr>Religion</vt:lpstr>
      <vt:lpstr>Huitzilopochtli</vt:lpstr>
      <vt:lpstr>Tlaloc TL-La-Lock</vt:lpstr>
      <vt:lpstr>Nanahuatzin (Nana-wat-zin) The Sun God --wait a minute…different role</vt:lpstr>
      <vt:lpstr>PowerPoint Presentation</vt:lpstr>
      <vt:lpstr>PowerPoint Presentation</vt:lpstr>
      <vt:lpstr>Rain is important</vt:lpstr>
      <vt:lpstr>Corn! Gotta eat…right Mr. Maslow?</vt:lpstr>
      <vt:lpstr>Child Sacrifices</vt:lpstr>
      <vt:lpstr>Rain is important</vt:lpstr>
      <vt:lpstr>PowerPoint Presentation</vt:lpstr>
      <vt:lpstr>PowerPoint Presentation</vt:lpstr>
      <vt:lpstr>Tenochtitlan: Aztec Capital</vt:lpstr>
      <vt:lpstr>“The Venice of the New World”</vt:lpstr>
      <vt:lpstr>Chinampas: Aztec Agriculture</vt:lpstr>
      <vt:lpstr>PowerPoint Presentation</vt:lpstr>
      <vt:lpstr>Aztec Mythology</vt:lpstr>
      <vt:lpstr>PowerPoint Presentation</vt:lpstr>
      <vt:lpstr>9th Honors 10.22.14</vt:lpstr>
    </vt:vector>
  </TitlesOfParts>
  <Company>Issaquah School District 411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Steen, Matthew    SHS - Staff</cp:lastModifiedBy>
  <cp:revision>15</cp:revision>
  <dcterms:created xsi:type="dcterms:W3CDTF">2014-10-22T15:17:38Z</dcterms:created>
  <dcterms:modified xsi:type="dcterms:W3CDTF">2014-10-22T18:32:44Z</dcterms:modified>
</cp:coreProperties>
</file>