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DF5DE-C53C-46EB-BFD5-46CB873DA702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79DB3-3107-4DEA-8021-C30E50626F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9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1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2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4228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3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1184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2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8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5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3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49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16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9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2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0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8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DD1D-F3F2-4723-B877-2F4CCC2EBCDE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9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>
            <a:normAutofit/>
          </a:bodyPr>
          <a:lstStyle/>
          <a:p>
            <a:pPr marL="484188" algn="ctr" eaLnBrk="1" hangingPunct="1"/>
            <a:r>
              <a:rPr lang="en-US" altLang="en-US" sz="4400" b="1" u="sng" dirty="0" smtClean="0">
                <a:solidFill>
                  <a:srgbClr val="00B0F0"/>
                </a:solidFill>
                <a:latin typeface="Calibri "/>
                <a:cs typeface="Tunga" pitchFamily="34" charset="0"/>
              </a:rPr>
              <a:t>IB Psych </a:t>
            </a:r>
            <a:r>
              <a:rPr lang="en-US" altLang="en-US" b="1" u="sng" dirty="0" smtClean="0">
                <a:solidFill>
                  <a:srgbClr val="FF0000"/>
                </a:solidFill>
                <a:latin typeface="Calibri "/>
                <a:cs typeface="Tunga" pitchFamily="34" charset="0"/>
              </a:rPr>
              <a:t>11.06.18</a:t>
            </a:r>
            <a:endParaRPr lang="en-US" altLang="en-US" sz="4400" b="1" u="sng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6000" b="1" dirty="0" smtClean="0"/>
              <a:t>No thing</a:t>
            </a:r>
            <a:endParaRPr lang="en-US" sz="6000" b="1" dirty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u="sng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Writing Implement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Notes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I can discuss with reference to relevant research studies, the extent to which one </a:t>
            </a:r>
            <a:r>
              <a:rPr lang="en-US" sz="5800" b="1" u="sng" dirty="0" smtClean="0"/>
              <a:t>cognitive process</a:t>
            </a:r>
            <a:r>
              <a:rPr lang="en-US" sz="5800" b="1" dirty="0" smtClean="0"/>
              <a:t> is reliable.</a:t>
            </a:r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5638800"/>
          </a:xfrm>
        </p:spPr>
        <p:txBody>
          <a:bodyPr rtlCol="0">
            <a:normAutofit fontScale="47500" lnSpcReduction="2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9600" b="1" u="sng" dirty="0" smtClean="0"/>
              <a:t>Today’s Agenda: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9600" b="1" dirty="0" smtClean="0"/>
              <a:t>A Memory Check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9600" b="1" dirty="0" smtClean="0"/>
              <a:t>Get to work…</a:t>
            </a:r>
            <a:endParaRPr lang="en-US" sz="9600" b="1" dirty="0" smtClean="0"/>
          </a:p>
          <a:p>
            <a:pPr marL="514350" indent="-457200">
              <a:buFont typeface="Wingdings" pitchFamily="2" charset="2"/>
              <a:buChar char="Ø"/>
              <a:defRPr/>
            </a:pPr>
            <a:endParaRPr lang="en-US" sz="9600" b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9600" b="1" u="sng" dirty="0" smtClean="0"/>
              <a:t>HW:</a:t>
            </a:r>
            <a:endParaRPr lang="en-US" sz="9600" b="1" dirty="0" smtClean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9600" b="1" dirty="0" smtClean="0"/>
              <a:t>Module </a:t>
            </a:r>
            <a:r>
              <a:rPr lang="en-US" sz="9600" b="1" dirty="0" smtClean="0"/>
              <a:t>34</a:t>
            </a:r>
          </a:p>
          <a:p>
            <a:pPr marL="914400" lvl="1" indent="-457200">
              <a:buFont typeface="Wingdings" pitchFamily="2" charset="2"/>
              <a:buChar char="Ø"/>
              <a:defRPr/>
            </a:pPr>
            <a:r>
              <a:rPr lang="en-US" sz="8400" b="1" u="sng" dirty="0" smtClean="0">
                <a:solidFill>
                  <a:srgbClr val="FF0000"/>
                </a:solidFill>
              </a:rPr>
              <a:t>Also 32 &amp; 33…</a:t>
            </a:r>
            <a:endParaRPr lang="en-US" sz="8400" b="1" u="sng" dirty="0" smtClean="0">
              <a:solidFill>
                <a:srgbClr val="FF0000"/>
              </a:solidFill>
            </a:endParaRPr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8400" b="1" dirty="0" smtClean="0"/>
          </a:p>
          <a:p>
            <a:pPr marL="914400" lvl="1" indent="-457200">
              <a:buFont typeface="Wingdings" pitchFamily="2" charset="2"/>
              <a:buChar char="Ø"/>
              <a:defRPr/>
            </a:pPr>
            <a:endParaRPr lang="en-US" sz="8400" b="1" dirty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500" b="1" u="sng" dirty="0" smtClean="0"/>
          </a:p>
          <a:p>
            <a:pPr marL="457200" lvl="1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9200" b="1" dirty="0" smtClean="0"/>
          </a:p>
        </p:txBody>
      </p:sp>
    </p:spTree>
    <p:extLst>
      <p:ext uri="{BB962C8B-B14F-4D97-AF65-F5344CB8AC3E}">
        <p14:creationId xmlns:p14="http://schemas.microsoft.com/office/powerpoint/2010/main" val="6453344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>
            <a:normAutofit/>
          </a:bodyPr>
          <a:lstStyle/>
          <a:p>
            <a:pPr marL="484188" algn="ctr" eaLnBrk="1" hangingPunct="1"/>
            <a:r>
              <a:rPr lang="en-US" altLang="en-US" sz="4400" b="1" u="sng" dirty="0" smtClean="0">
                <a:solidFill>
                  <a:srgbClr val="00B0F0"/>
                </a:solidFill>
                <a:latin typeface="Calibri "/>
                <a:cs typeface="Tunga" pitchFamily="34" charset="0"/>
              </a:rPr>
              <a:t>A Memory Check</a:t>
            </a:r>
            <a:endParaRPr lang="en-US" altLang="en-US" sz="4400" b="1" u="sng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715000"/>
          </a:xfrm>
        </p:spPr>
        <p:txBody>
          <a:bodyPr rtlCol="0"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Version 1= “Salmon”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Version 2= Blue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sz="5800" b="1" dirty="0"/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Read and follow the directions…no other instructions will be given…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sz="5800" b="1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5800" b="1" dirty="0" smtClean="0"/>
              <a:t>When you are done, you should read:  </a:t>
            </a:r>
          </a:p>
          <a:p>
            <a:pPr>
              <a:lnSpc>
                <a:spcPct val="90000"/>
              </a:lnSpc>
              <a:defRPr/>
            </a:pPr>
            <a:r>
              <a:rPr lang="en-US" sz="5800" b="1" dirty="0" smtClean="0"/>
              <a:t>module 34 (32 &amp; 33) </a:t>
            </a:r>
          </a:p>
          <a:p>
            <a:pPr>
              <a:lnSpc>
                <a:spcPct val="90000"/>
              </a:lnSpc>
              <a:defRPr/>
            </a:pPr>
            <a:r>
              <a:rPr lang="en-US" sz="5800" b="1" dirty="0" smtClean="0"/>
              <a:t>Loftus and Palmer (1974)—on website</a:t>
            </a:r>
            <a:endParaRPr lang="en-US" sz="5800" b="1" dirty="0" smtClean="0"/>
          </a:p>
        </p:txBody>
      </p:sp>
    </p:spTree>
    <p:extLst>
      <p:ext uri="{BB962C8B-B14F-4D97-AF65-F5344CB8AC3E}">
        <p14:creationId xmlns:p14="http://schemas.microsoft.com/office/powerpoint/2010/main" val="18796982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298182596"/>
              </p:ext>
            </p:extLst>
          </p:nvPr>
        </p:nvGraphicFramePr>
        <p:xfrm>
          <a:off x="990600" y="304800"/>
          <a:ext cx="7191375" cy="1874520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858380843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3747892011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253892208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1191227174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397147198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289131674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418067561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rtl="0" fontAlgn="b"/>
                      <a:endParaRPr lang="en-US">
                        <a:effectLst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SPEED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WINDOWS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DRIVERS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079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endParaRPr lang="en-US">
                        <a:effectLst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HIT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SMASHED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HIT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SMASHED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HIT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SMASHED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323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>
                          <a:effectLst/>
                        </a:rPr>
                        <a:t>Mean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effectLst/>
                        </a:rPr>
                        <a:t>37.29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37.75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2.90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2.67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3.29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3.11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88617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>
                          <a:effectLst/>
                        </a:rPr>
                        <a:t>Median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effectLst/>
                        </a:rPr>
                        <a:t>35.00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35.00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3.00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3.00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3.00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3.00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30338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>
                          <a:effectLst/>
                        </a:rPr>
                        <a:t>Mode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effectLst/>
                        </a:rPr>
                        <a:t>40.00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35.00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3.00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3.00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3.00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3.00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19962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>
                          <a:effectLst/>
                        </a:rPr>
                        <a:t>SD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>
                          <a:effectLst/>
                        </a:rPr>
                        <a:t>10.64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12.19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2.72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1.08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0.96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effectLst/>
                        </a:rPr>
                        <a:t>0.46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36903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548907"/>
              </p:ext>
            </p:extLst>
          </p:nvPr>
        </p:nvGraphicFramePr>
        <p:xfrm>
          <a:off x="0" y="2438400"/>
          <a:ext cx="9144000" cy="1584601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87202300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42509222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01096802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7395724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490855597"/>
                    </a:ext>
                  </a:extLst>
                </a:gridCol>
              </a:tblGrid>
              <a:tr h="390213"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Timestamp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How many cars were in the video?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Was the driver of the white car a male or female?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How fast was the white car going (in MPH) when it hit the red car?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86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How many windows broke on the white car?</a:t>
                      </a:r>
                    </a:p>
                  </a:txBody>
                  <a:tcPr marL="0" marR="0" marT="10194" marB="10194" anchor="b">
                    <a:lnL w="9525" cap="flat" cmpd="sng" algn="ctr">
                      <a:solidFill>
                        <a:srgbClr val="786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86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86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2519715"/>
                  </a:ext>
                </a:extLst>
              </a:tr>
              <a:tr h="15049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11/5/2018 10:24:46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MALE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No idea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No idea 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706360"/>
                  </a:ext>
                </a:extLst>
              </a:tr>
              <a:tr h="19843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11/5/2018 10:24:47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MALE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same speed as the car it hit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302926"/>
                  </a:ext>
                </a:extLst>
              </a:tr>
              <a:tr h="15049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11/5/2018 10:24:49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FEMALE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Equally fast as the other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83699"/>
                  </a:ext>
                </a:extLst>
              </a:tr>
              <a:tr h="15049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11/5/2018 10:25:28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MALE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Wtffffffff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431988"/>
                  </a:ext>
                </a:extLst>
              </a:tr>
              <a:tr h="43815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11/5/2018 10:25:30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FEMALE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>
                          <a:effectLst/>
                        </a:rPr>
                        <a:t>Wait, it hit a red car???? Considering the damage, probably like 100 mph.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000" dirty="0">
                          <a:effectLst/>
                        </a:rPr>
                        <a:t>All da windows</a:t>
                      </a:r>
                    </a:p>
                  </a:txBody>
                  <a:tcPr marL="15290" marR="15290" marT="10194" marB="101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357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779531"/>
              </p:ext>
            </p:extLst>
          </p:nvPr>
        </p:nvGraphicFramePr>
        <p:xfrm>
          <a:off x="0" y="4191000"/>
          <a:ext cx="9144000" cy="1240975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106845957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7938952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52785819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9510887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491020609"/>
                    </a:ext>
                  </a:extLst>
                </a:gridCol>
              </a:tblGrid>
              <a:tr h="35160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dirty="0">
                          <a:effectLst/>
                        </a:rPr>
                        <a:t>11/5/2018 11:38:38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dirty="0">
                          <a:effectLst/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>
                          <a:effectLst/>
                        </a:rPr>
                        <a:t>MALE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It smashed into an orange car, yeah?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Ummmmmm boom 2?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782941"/>
                  </a:ext>
                </a:extLst>
              </a:tr>
              <a:tr h="51599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>
                          <a:effectLst/>
                        </a:rPr>
                        <a:t>11/5/2018 11:39:15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>
                          <a:effectLst/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>
                          <a:effectLst/>
                        </a:rPr>
                        <a:t>MALE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>
                          <a:effectLst/>
                        </a:rPr>
                        <a:t>0 - It didn’t hit the red car it hit the orange 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>
                          <a:effectLst/>
                        </a:rPr>
                        <a:t>4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052547"/>
                  </a:ext>
                </a:extLst>
              </a:tr>
              <a:tr h="35160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>
                          <a:effectLst/>
                        </a:rPr>
                        <a:t>11/5/2018 11:39:16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>
                          <a:effectLst/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MALE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dirty="0">
                          <a:effectLst/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dirty="0">
                          <a:effectLst/>
                        </a:rPr>
                        <a:t>4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177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7920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294</Words>
  <Application>Microsoft Office PowerPoint</Application>
  <PresentationFormat>On-screen Show (4:3)</PresentationFormat>
  <Paragraphs>118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MS PGothic</vt:lpstr>
      <vt:lpstr>Arial</vt:lpstr>
      <vt:lpstr>Calibri</vt:lpstr>
      <vt:lpstr>Calibri </vt:lpstr>
      <vt:lpstr>Tunga</vt:lpstr>
      <vt:lpstr>Wingdings</vt:lpstr>
      <vt:lpstr>Office Theme</vt:lpstr>
      <vt:lpstr>IB Psych 11.06.18</vt:lpstr>
      <vt:lpstr>A Memory Check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Psych 10/07/16</dc:title>
  <dc:creator>Steen, Matthew    SHS - Staff</dc:creator>
  <cp:lastModifiedBy>Steen, Matthew    SHS - Staff</cp:lastModifiedBy>
  <cp:revision>92</cp:revision>
  <dcterms:created xsi:type="dcterms:W3CDTF">2016-10-06T21:16:05Z</dcterms:created>
  <dcterms:modified xsi:type="dcterms:W3CDTF">2018-11-06T20:14:45Z</dcterms:modified>
</cp:coreProperties>
</file>