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A4201-E6C7-4D72-A9DB-0ADEBA725C2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D8BB2-2EC0-49A6-A362-786EDC6A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3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AAEE-E862-4D3E-B95B-8106C5B5FAA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6D81-3CB3-4F31-8E28-2A0D9862C5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11.10.14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smtClean="0"/>
              <a:t>Partner List</a:t>
            </a: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the political boundaries and physical features of Africa.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Mapping Activity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Atlas pages 106-113</a:t>
            </a:r>
            <a:endParaRPr lang="en-US" sz="2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Map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Thank a veteran!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9th Honors 11.10.14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11.07.14</dc:title>
  <dc:creator>Windows User</dc:creator>
  <cp:lastModifiedBy>Steen, Matthew    SHS - Staff</cp:lastModifiedBy>
  <cp:revision>4</cp:revision>
  <dcterms:created xsi:type="dcterms:W3CDTF">2014-11-06T15:33:39Z</dcterms:created>
  <dcterms:modified xsi:type="dcterms:W3CDTF">2014-11-10T16:11:07Z</dcterms:modified>
</cp:coreProperties>
</file>