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62" r:id="rId5"/>
    <p:sldId id="263" r:id="rId6"/>
    <p:sldId id="261" r:id="rId7"/>
    <p:sldId id="259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DB91D-2C6A-4446-AC60-74E2E23AE43C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6932E-3AA6-4B3D-A159-0304B98E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5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CC345F-56AA-453F-BE04-FE0B140DB5E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CC345F-56AA-453F-BE04-FE0B140DB5E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CC345F-56AA-453F-BE04-FE0B140DB5E8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CC345F-56AA-453F-BE04-FE0B140DB5E8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CC345F-56AA-453F-BE04-FE0B140DB5E8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CC345F-56AA-453F-BE04-FE0B140DB5E8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CC345F-56AA-453F-BE04-FE0B140DB5E8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CC345F-56AA-453F-BE04-FE0B140DB5E8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CC345F-56AA-453F-BE04-FE0B140DB5E8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455F-C3D6-4AD6-ADB7-0354F4DBFA4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367-E437-4FB6-88E9-395F2A4E9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455F-C3D6-4AD6-ADB7-0354F4DBFA4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367-E437-4FB6-88E9-395F2A4E9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455F-C3D6-4AD6-ADB7-0354F4DBFA4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367-E437-4FB6-88E9-395F2A4E9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455F-C3D6-4AD6-ADB7-0354F4DBFA4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367-E437-4FB6-88E9-395F2A4E9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455F-C3D6-4AD6-ADB7-0354F4DBFA4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367-E437-4FB6-88E9-395F2A4E9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455F-C3D6-4AD6-ADB7-0354F4DBFA4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367-E437-4FB6-88E9-395F2A4E9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455F-C3D6-4AD6-ADB7-0354F4DBFA4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367-E437-4FB6-88E9-395F2A4E9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455F-C3D6-4AD6-ADB7-0354F4DBFA4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367-E437-4FB6-88E9-395F2A4E9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455F-C3D6-4AD6-ADB7-0354F4DBFA4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367-E437-4FB6-88E9-395F2A4E9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455F-C3D6-4AD6-ADB7-0354F4DBFA4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367-E437-4FB6-88E9-395F2A4E9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455F-C3D6-4AD6-ADB7-0354F4DBFA4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367-E437-4FB6-88E9-395F2A4E9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455F-C3D6-4AD6-ADB7-0354F4DBFA4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8D367-E437-4FB6-88E9-395F2A4E99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sz="3600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Euro Studies </a:t>
            </a:r>
            <a:r>
              <a:rPr lang="en-US" sz="3600" dirty="0" smtClean="0">
                <a:solidFill>
                  <a:srgbClr val="FF0000"/>
                </a:solidFill>
                <a:cs typeface="Tunga" pitchFamily="34" charset="0"/>
              </a:rPr>
              <a:t>11.18.14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486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smtClean="0"/>
              <a:t>Turn in:</a:t>
            </a:r>
            <a:endParaRPr lang="en-US" sz="3600" b="1" dirty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b="1" dirty="0" smtClean="0"/>
              <a:t>The Reign of Terror ?’s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Planner</a:t>
            </a:r>
            <a:endParaRPr lang="en-US" sz="2000" b="1" dirty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Textbook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Separate Sheet of paper for notes</a:t>
            </a:r>
            <a:endParaRPr lang="en-US" sz="2000" b="1" dirty="0" smtClean="0"/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/>
              <a:t>Today’s objective: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/>
              <a:t>I can </a:t>
            </a:r>
            <a:r>
              <a:rPr lang="en-US" sz="2000" b="1" dirty="0" smtClean="0"/>
              <a:t>describe how the events of the French Revolution brought change to the political order of France.</a:t>
            </a: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419600" y="1143000"/>
            <a:ext cx="4724400" cy="5257800"/>
          </a:xfrm>
        </p:spPr>
        <p:txBody>
          <a:bodyPr rtlCol="0">
            <a:normAutofit lnSpcReduction="1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u="sng" dirty="0" smtClean="0"/>
              <a:t>Today’s Agenda: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i="1" dirty="0" smtClean="0"/>
              <a:t>The Reign of Terror (#2 &amp; #6)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i="1" dirty="0" smtClean="0"/>
              <a:t>The End of the Reign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i="1" dirty="0" smtClean="0"/>
              <a:t>The Directory &amp; what’s next…</a:t>
            </a:r>
          </a:p>
          <a:p>
            <a:pPr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b="1" i="1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u="sng" dirty="0" smtClean="0"/>
              <a:t>HW:</a:t>
            </a:r>
          </a:p>
          <a:p>
            <a:pPr marL="57150" indent="0">
              <a:buFont typeface="Wingdings" pitchFamily="2" charset="2"/>
              <a:buChar char="Ø"/>
              <a:defRPr/>
            </a:pPr>
            <a:r>
              <a:rPr lang="en-US" sz="2400" b="1" i="1" dirty="0" smtClean="0"/>
              <a:t>Logout Question:  Due Friday, 11/21 by 11:59:59 PM</a:t>
            </a:r>
          </a:p>
          <a:p>
            <a:pPr marL="57150" indent="0">
              <a:buFont typeface="Wingdings" pitchFamily="2" charset="2"/>
              <a:buChar char="Ø"/>
              <a:defRPr/>
            </a:pPr>
            <a:endParaRPr lang="en-US" sz="2400" b="1" i="1" dirty="0"/>
          </a:p>
          <a:p>
            <a:pPr marL="57150" indent="0">
              <a:buNone/>
              <a:defRPr/>
            </a:pPr>
            <a:r>
              <a:rPr lang="en-US" sz="2400" b="1" i="1" dirty="0" smtClean="0"/>
              <a:t>“Describe how the social order of France impacted the events of the French Revolution.”</a:t>
            </a:r>
            <a:endParaRPr lang="en-US" sz="2000" b="1" i="1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b="1" i="1" dirty="0" smtClean="0"/>
          </a:p>
          <a:p>
            <a:pPr marL="514350" indent="-457200" eaLnBrk="1" fontAlgn="auto" hangingPunct="1">
              <a:spcAft>
                <a:spcPts val="0"/>
              </a:spcAft>
              <a:buNone/>
              <a:defRPr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924017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In the Text…TAKE STRONG NOTES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4953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Please make sure you ar</a:t>
            </a:r>
            <a:r>
              <a:rPr lang="en-US" sz="3600" b="1" dirty="0" smtClean="0"/>
              <a:t>e putting a proper heading on your notes!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Page </a:t>
            </a:r>
            <a:r>
              <a:rPr lang="en-US" sz="3600" b="1" u="sng" dirty="0" smtClean="0"/>
              <a:t>587-88</a:t>
            </a:r>
            <a:r>
              <a:rPr lang="en-US" sz="3600" b="1" dirty="0" smtClean="0"/>
              <a:t>: 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“The Guillotine defines the Reign of Terror”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/>
              <a:t>	</a:t>
            </a:r>
            <a:r>
              <a:rPr lang="en-US" sz="3600" b="1" dirty="0" smtClean="0"/>
              <a:t>Take notes on your reading</a:t>
            </a:r>
            <a:r>
              <a:rPr lang="en-US" sz="3600" b="1" dirty="0" smtClean="0"/>
              <a:t>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5 Minutes…</a:t>
            </a: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24017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In the Text…TAKE STRONG NOTES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1905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Page </a:t>
            </a:r>
            <a:r>
              <a:rPr lang="en-US" sz="3600" b="1" u="sng" dirty="0" smtClean="0"/>
              <a:t>587-88</a:t>
            </a:r>
            <a:r>
              <a:rPr lang="en-US" sz="3600" b="1" dirty="0" smtClean="0"/>
              <a:t>: 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“The Guillotine defines the Reign of Terror”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/>
              <a:t>	</a:t>
            </a:r>
            <a:r>
              <a:rPr lang="en-US" sz="3600" b="1" dirty="0" smtClean="0"/>
              <a:t>Take notes on your reading.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-9236" y="3581400"/>
            <a:ext cx="91440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3600" b="1" dirty="0" smtClean="0"/>
              <a:t>Compare notes with your table group…2 minutes</a:t>
            </a:r>
          </a:p>
          <a:p>
            <a:pPr marL="273050" indent="-273050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>
              <a:lnSpc>
                <a:spcPct val="90000"/>
              </a:lnSpc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43461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In the Text…TAKE STRONG NOTES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1905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Page </a:t>
            </a:r>
            <a:r>
              <a:rPr lang="en-US" sz="3600" b="1" u="sng" dirty="0" smtClean="0"/>
              <a:t>587-88</a:t>
            </a:r>
            <a:r>
              <a:rPr lang="en-US" sz="3600" b="1" dirty="0" smtClean="0"/>
              <a:t>: 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“The Guillotine defines the Reign of Terror”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/>
              <a:t>	</a:t>
            </a:r>
            <a:r>
              <a:rPr lang="en-US" sz="3600" b="1" dirty="0" smtClean="0"/>
              <a:t>Take notes on your reading.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" y="3124200"/>
            <a:ext cx="899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b="1" dirty="0"/>
              <a:t>Page </a:t>
            </a:r>
            <a:r>
              <a:rPr lang="en-US" sz="3600" b="1" u="sng" dirty="0" smtClean="0"/>
              <a:t>588-89</a:t>
            </a:r>
            <a:r>
              <a:rPr lang="en-US" sz="3600" b="1" dirty="0" smtClean="0"/>
              <a:t>:  </a:t>
            </a:r>
            <a:endParaRPr lang="en-US" sz="3600" b="1" dirty="0"/>
          </a:p>
          <a:p>
            <a:pPr>
              <a:lnSpc>
                <a:spcPct val="90000"/>
              </a:lnSpc>
              <a:defRPr/>
            </a:pPr>
            <a:r>
              <a:rPr lang="en-US" sz="3600" b="1" dirty="0" smtClean="0"/>
              <a:t>“The Revolution Enters Its Third Stage.”</a:t>
            </a:r>
            <a:endParaRPr lang="en-US" sz="3600" b="1" dirty="0"/>
          </a:p>
          <a:p>
            <a:pPr>
              <a:lnSpc>
                <a:spcPct val="90000"/>
              </a:lnSpc>
              <a:defRPr/>
            </a:pPr>
            <a:r>
              <a:rPr lang="en-US" sz="3600" b="1" dirty="0"/>
              <a:t>	Take notes on your reading</a:t>
            </a:r>
            <a:r>
              <a:rPr lang="en-US" sz="3600" b="1" dirty="0" smtClean="0"/>
              <a:t>.</a:t>
            </a:r>
          </a:p>
          <a:p>
            <a:pPr>
              <a:lnSpc>
                <a:spcPct val="90000"/>
              </a:lnSpc>
              <a:defRPr/>
            </a:pPr>
            <a:endParaRPr lang="en-US" sz="3600" b="1" dirty="0"/>
          </a:p>
          <a:p>
            <a:pPr>
              <a:lnSpc>
                <a:spcPct val="90000"/>
              </a:lnSpc>
              <a:defRPr/>
            </a:pPr>
            <a:r>
              <a:rPr lang="en-US" sz="3600" b="1" dirty="0" smtClean="0"/>
              <a:t>5 Minutes…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495751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In the Text…TAKE STRONG NOTES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1905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Page </a:t>
            </a:r>
            <a:r>
              <a:rPr lang="en-US" sz="3600" b="1" u="sng" dirty="0" smtClean="0"/>
              <a:t>587-88</a:t>
            </a:r>
            <a:r>
              <a:rPr lang="en-US" sz="3600" b="1" dirty="0" smtClean="0"/>
              <a:t>: 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“The Guillotine defines the Reign of Terror”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/>
              <a:t>	</a:t>
            </a:r>
            <a:r>
              <a:rPr lang="en-US" sz="3600" b="1" dirty="0" smtClean="0"/>
              <a:t>Take notes on your reading.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" y="3124200"/>
            <a:ext cx="899160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b="1" dirty="0"/>
              <a:t>Page </a:t>
            </a:r>
            <a:r>
              <a:rPr lang="en-US" sz="3600" b="1" u="sng" dirty="0" smtClean="0"/>
              <a:t>588-89</a:t>
            </a:r>
            <a:r>
              <a:rPr lang="en-US" sz="3600" b="1" dirty="0" smtClean="0"/>
              <a:t>:  </a:t>
            </a:r>
            <a:endParaRPr lang="en-US" sz="3600" b="1" dirty="0"/>
          </a:p>
          <a:p>
            <a:pPr>
              <a:lnSpc>
                <a:spcPct val="90000"/>
              </a:lnSpc>
              <a:defRPr/>
            </a:pPr>
            <a:r>
              <a:rPr lang="en-US" sz="3600" b="1" dirty="0" smtClean="0"/>
              <a:t>“The Revolution Enters Its Third Stage.”</a:t>
            </a:r>
            <a:endParaRPr lang="en-US" sz="3600" b="1" dirty="0"/>
          </a:p>
          <a:p>
            <a:pPr>
              <a:lnSpc>
                <a:spcPct val="90000"/>
              </a:lnSpc>
              <a:defRPr/>
            </a:pPr>
            <a:r>
              <a:rPr lang="en-US" sz="3600" b="1" dirty="0"/>
              <a:t>	Take notes on your reading.</a:t>
            </a: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0" y="4712327"/>
            <a:ext cx="91440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3600" b="1" dirty="0" smtClean="0"/>
          </a:p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3600" b="1" dirty="0" smtClean="0"/>
              <a:t>Compare notes with your table group…2 minutes</a:t>
            </a:r>
          </a:p>
          <a:p>
            <a:pPr marL="273050" indent="-273050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>
              <a:lnSpc>
                <a:spcPct val="90000"/>
              </a:lnSpc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31827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In the Text…TAKE STRONG NOTES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1905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Page </a:t>
            </a:r>
            <a:r>
              <a:rPr lang="en-US" sz="3600" b="1" u="sng" dirty="0" smtClean="0"/>
              <a:t>587-88</a:t>
            </a:r>
            <a:r>
              <a:rPr lang="en-US" sz="3600" b="1" dirty="0" smtClean="0"/>
              <a:t>: 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“The Guillotine defines the Reign of Terror”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/>
              <a:t>	</a:t>
            </a:r>
            <a:r>
              <a:rPr lang="en-US" sz="3600" b="1" dirty="0" smtClean="0"/>
              <a:t>Take notes on your reading.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" y="3124200"/>
            <a:ext cx="899160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b="1" dirty="0"/>
              <a:t>Page </a:t>
            </a:r>
            <a:r>
              <a:rPr lang="en-US" sz="3600" b="1" u="sng" dirty="0" smtClean="0"/>
              <a:t>588-89</a:t>
            </a:r>
            <a:r>
              <a:rPr lang="en-US" sz="3600" b="1" dirty="0" smtClean="0"/>
              <a:t>:  </a:t>
            </a:r>
            <a:endParaRPr lang="en-US" sz="3600" b="1" dirty="0"/>
          </a:p>
          <a:p>
            <a:pPr>
              <a:lnSpc>
                <a:spcPct val="90000"/>
              </a:lnSpc>
              <a:defRPr/>
            </a:pPr>
            <a:r>
              <a:rPr lang="en-US" sz="3600" b="1" dirty="0" smtClean="0"/>
              <a:t>“The Revolution Enters Its Third Stage.”</a:t>
            </a:r>
            <a:endParaRPr lang="en-US" sz="3600" b="1" dirty="0"/>
          </a:p>
          <a:p>
            <a:pPr>
              <a:lnSpc>
                <a:spcPct val="90000"/>
              </a:lnSpc>
              <a:defRPr/>
            </a:pPr>
            <a:r>
              <a:rPr lang="en-US" sz="3600" b="1" dirty="0"/>
              <a:t>	Take notes on your reading.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876800"/>
            <a:ext cx="899160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b="1" dirty="0"/>
              <a:t>Page </a:t>
            </a:r>
            <a:r>
              <a:rPr lang="en-US" sz="3600" b="1" u="sng" dirty="0" smtClean="0"/>
              <a:t>590</a:t>
            </a:r>
            <a:r>
              <a:rPr lang="en-US" sz="3600" b="1" dirty="0" smtClean="0"/>
              <a:t>:  </a:t>
            </a:r>
            <a:endParaRPr lang="en-US" sz="3600" b="1" dirty="0"/>
          </a:p>
          <a:p>
            <a:pPr>
              <a:lnSpc>
                <a:spcPct val="90000"/>
              </a:lnSpc>
              <a:defRPr/>
            </a:pPr>
            <a:r>
              <a:rPr lang="en-US" sz="3600" b="1" dirty="0" smtClean="0"/>
              <a:t>“Revolution Brings Change.”</a:t>
            </a:r>
            <a:endParaRPr lang="en-US" sz="3600" b="1" dirty="0"/>
          </a:p>
          <a:p>
            <a:pPr>
              <a:lnSpc>
                <a:spcPct val="90000"/>
              </a:lnSpc>
              <a:defRPr/>
            </a:pPr>
            <a:r>
              <a:rPr lang="en-US" sz="3600" b="1" dirty="0"/>
              <a:t>	Take notes on your reading.</a:t>
            </a:r>
          </a:p>
        </p:txBody>
      </p:sp>
    </p:spTree>
    <p:extLst>
      <p:ext uri="{BB962C8B-B14F-4D97-AF65-F5344CB8AC3E}">
        <p14:creationId xmlns:p14="http://schemas.microsoft.com/office/powerpoint/2010/main" val="8861932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In the Text…TAKE STRONG NOTES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2954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Review your notes with your partner…make sure you’re on the same “page</a:t>
            </a:r>
            <a:r>
              <a:rPr lang="en-US" sz="3200" dirty="0" smtClean="0"/>
              <a:t>”</a:t>
            </a:r>
          </a:p>
          <a:p>
            <a:endParaRPr lang="en-US" sz="3200" dirty="0"/>
          </a:p>
          <a:p>
            <a:r>
              <a:rPr lang="en-US" sz="3200" dirty="0" smtClean="0"/>
              <a:t>2 Minutes…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924017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In the Text…TAKE STRONG NOTES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2954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Review your notes with your </a:t>
            </a:r>
            <a:r>
              <a:rPr lang="en-US" sz="3200" dirty="0" smtClean="0"/>
              <a:t>group</a:t>
            </a:r>
            <a:r>
              <a:rPr lang="en-US" sz="3200" dirty="0" smtClean="0"/>
              <a:t>…make </a:t>
            </a:r>
            <a:r>
              <a:rPr lang="en-US" sz="3200" dirty="0" smtClean="0"/>
              <a:t>sure you’re on the same “page”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2826127"/>
            <a:ext cx="8458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You will be swapping with another </a:t>
            </a:r>
            <a:r>
              <a:rPr lang="en-US" sz="3200" dirty="0" smtClean="0"/>
              <a:t>group </a:t>
            </a:r>
            <a:r>
              <a:rPr lang="en-US" sz="3200" dirty="0" smtClean="0"/>
              <a:t>&amp; answering the following question: 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“</a:t>
            </a:r>
            <a:r>
              <a:rPr lang="en-US" sz="3200" dirty="0" smtClean="0"/>
              <a:t>What changes occurred in France because of the French Revolution</a:t>
            </a:r>
            <a:r>
              <a:rPr lang="en-US" sz="3200" dirty="0" smtClean="0"/>
              <a:t>?”</a:t>
            </a:r>
          </a:p>
          <a:p>
            <a:endParaRPr lang="en-US" sz="3200" dirty="0"/>
          </a:p>
          <a:p>
            <a:r>
              <a:rPr lang="en-US" sz="3200" dirty="0" smtClean="0"/>
              <a:t>Please place a heading and answer on the notes you received…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039617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sz="3600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Euro Studies </a:t>
            </a:r>
            <a:r>
              <a:rPr lang="en-US" sz="3600" dirty="0" smtClean="0">
                <a:solidFill>
                  <a:srgbClr val="FF0000"/>
                </a:solidFill>
                <a:cs typeface="Tunga" pitchFamily="34" charset="0"/>
              </a:rPr>
              <a:t>11.18.14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486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smtClean="0"/>
              <a:t>Turn in:</a:t>
            </a:r>
            <a:endParaRPr lang="en-US" sz="3600" b="1" dirty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b="1" dirty="0" smtClean="0"/>
              <a:t>The Reign of Terror ?’s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Planner</a:t>
            </a:r>
            <a:endParaRPr lang="en-US" sz="2000" b="1" dirty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Textbook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Separate Sheet of paper for notes</a:t>
            </a:r>
            <a:endParaRPr lang="en-US" sz="2000" b="1" dirty="0" smtClean="0"/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/>
              <a:t>Today’s objective: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/>
              <a:t>I can </a:t>
            </a:r>
            <a:r>
              <a:rPr lang="en-US" sz="2000" b="1" dirty="0" smtClean="0"/>
              <a:t>describe how the events of the French Revolution brought change to the political order of France.</a:t>
            </a: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419600" y="1143000"/>
            <a:ext cx="4724400" cy="5257800"/>
          </a:xfrm>
        </p:spPr>
        <p:txBody>
          <a:bodyPr rtlCol="0">
            <a:normAutofit fontScale="925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u="sng" dirty="0" smtClean="0"/>
              <a:t>Today’s Agenda: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i="1" dirty="0" smtClean="0"/>
              <a:t>The Reign of Terror (#2 &amp; #6)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i="1" dirty="0" smtClean="0"/>
              <a:t>The End of the Reign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i="1" dirty="0" smtClean="0"/>
              <a:t>The Directory &amp; what’s next…</a:t>
            </a:r>
          </a:p>
          <a:p>
            <a:pPr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b="1" i="1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u="sng" dirty="0" smtClean="0"/>
              <a:t>HW:</a:t>
            </a:r>
          </a:p>
          <a:p>
            <a:pPr marL="400050">
              <a:buFont typeface="Wingdings" panose="05000000000000000000" pitchFamily="2" charset="2"/>
              <a:buChar char="Ø"/>
              <a:defRPr/>
            </a:pPr>
            <a:r>
              <a:rPr lang="en-US" sz="2400" b="1" i="1" dirty="0"/>
              <a:t>What changes occurred in France because of the French Revolution</a:t>
            </a:r>
            <a:r>
              <a:rPr lang="en-US" sz="2400" b="1" i="1" dirty="0" smtClean="0"/>
              <a:t>?</a:t>
            </a:r>
          </a:p>
          <a:p>
            <a:pPr marL="800100" lvl="1">
              <a:buFont typeface="Wingdings" panose="05000000000000000000" pitchFamily="2" charset="2"/>
              <a:buChar char="Ø"/>
              <a:defRPr/>
            </a:pPr>
            <a:r>
              <a:rPr lang="en-US" sz="2000" b="1" i="1" dirty="0" smtClean="0"/>
              <a:t>Notes as well…</a:t>
            </a:r>
            <a:endParaRPr lang="en-US" sz="2000" b="1" i="1" dirty="0"/>
          </a:p>
          <a:p>
            <a:pPr marL="400050">
              <a:buFont typeface="Wingdings" panose="05000000000000000000" pitchFamily="2" charset="2"/>
              <a:buChar char="Ø"/>
              <a:defRPr/>
            </a:pPr>
            <a:r>
              <a:rPr lang="en-US" sz="2400" b="1" i="1" dirty="0" smtClean="0"/>
              <a:t>Logout </a:t>
            </a:r>
            <a:r>
              <a:rPr lang="en-US" sz="2400" b="1" i="1" dirty="0" smtClean="0"/>
              <a:t>Question:  Due Friday, 11/21 by 11:59:59 </a:t>
            </a:r>
            <a:r>
              <a:rPr lang="en-US" sz="2400" b="1" i="1" dirty="0" smtClean="0"/>
              <a:t>PM</a:t>
            </a:r>
          </a:p>
          <a:p>
            <a:pPr marL="57150" indent="0">
              <a:buNone/>
              <a:defRPr/>
            </a:pPr>
            <a:endParaRPr lang="en-US" sz="2400" b="1" i="1" dirty="0"/>
          </a:p>
          <a:p>
            <a:pPr marL="57150" indent="0">
              <a:buNone/>
              <a:defRPr/>
            </a:pPr>
            <a:r>
              <a:rPr lang="en-US" sz="2400" b="1" i="1" dirty="0" smtClean="0"/>
              <a:t>“Describe how the social order of France impacted the events of the French Revolution.”</a:t>
            </a:r>
            <a:endParaRPr lang="en-US" sz="2000" b="1" i="1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b="1" i="1" dirty="0" smtClean="0"/>
          </a:p>
          <a:p>
            <a:pPr marL="514350" indent="-457200" eaLnBrk="1" fontAlgn="auto" hangingPunct="1">
              <a:spcAft>
                <a:spcPts val="0"/>
              </a:spcAft>
              <a:buNone/>
              <a:defRPr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813628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453</Words>
  <Application>Microsoft Office PowerPoint</Application>
  <PresentationFormat>On-screen Show (4:3)</PresentationFormat>
  <Paragraphs>105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10th Euro Studies 11.18.14</vt:lpstr>
      <vt:lpstr>In the Text…TAKE STRONG NOTES</vt:lpstr>
      <vt:lpstr>In the Text…TAKE STRONG NOTES</vt:lpstr>
      <vt:lpstr>In the Text…TAKE STRONG NOTES</vt:lpstr>
      <vt:lpstr>In the Text…TAKE STRONG NOTES</vt:lpstr>
      <vt:lpstr>In the Text…TAKE STRONG NOTES</vt:lpstr>
      <vt:lpstr>In the Text…TAKE STRONG NOTES</vt:lpstr>
      <vt:lpstr>In the Text…TAKE STRONG NOTES</vt:lpstr>
      <vt:lpstr>10th Euro Studies 11.18.14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5</cp:revision>
  <dcterms:created xsi:type="dcterms:W3CDTF">2014-11-18T16:53:53Z</dcterms:created>
  <dcterms:modified xsi:type="dcterms:W3CDTF">2014-11-18T20:09:32Z</dcterms:modified>
</cp:coreProperties>
</file>