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A87A7-4753-4C14-93DB-0D0769B1860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C475A-157A-496D-84DB-6F6B9D934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78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E7AEEE6D-15AC-45C1-9DE4-15CDF64CC264}" type="slidenum">
              <a:rPr lang="en-US" altLang="en-US" smtClean="0">
                <a:latin typeface="Calibri" pitchFamily="34" charset="0"/>
                <a:ea typeface="ＭＳ Ｐゴシック" pitchFamily="34" charset="-128"/>
              </a:rPr>
              <a:pPr eaLnBrk="0" hangingPunct="0"/>
              <a:t>1</a:t>
            </a:fld>
            <a:endParaRPr lang="en-US" alt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7377-0EA3-4061-A9FE-8722D764A4E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2BA3-8624-4F30-8219-FFE5396F6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3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7377-0EA3-4061-A9FE-8722D764A4E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2BA3-8624-4F30-8219-FFE5396F6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1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7377-0EA3-4061-A9FE-8722D764A4E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2BA3-8624-4F30-8219-FFE5396F6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7377-0EA3-4061-A9FE-8722D764A4E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2BA3-8624-4F30-8219-FFE5396F6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9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7377-0EA3-4061-A9FE-8722D764A4E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2BA3-8624-4F30-8219-FFE5396F6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6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7377-0EA3-4061-A9FE-8722D764A4E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2BA3-8624-4F30-8219-FFE5396F6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3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7377-0EA3-4061-A9FE-8722D764A4E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2BA3-8624-4F30-8219-FFE5396F6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0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7377-0EA3-4061-A9FE-8722D764A4E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2BA3-8624-4F30-8219-FFE5396F6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5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7377-0EA3-4061-A9FE-8722D764A4E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2BA3-8624-4F30-8219-FFE5396F6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8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7377-0EA3-4061-A9FE-8722D764A4E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2BA3-8624-4F30-8219-FFE5396F6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8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7377-0EA3-4061-A9FE-8722D764A4E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2BA3-8624-4F30-8219-FFE5396F6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8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C7377-0EA3-4061-A9FE-8722D764A4E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12BA3-8624-4F30-8219-FFE5396F6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3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Honors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11.19.14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5800" b="1" dirty="0" smtClean="0"/>
              <a:t>Nothing</a:t>
            </a: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Pen/Pencil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40005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I can understand </a:t>
            </a:r>
            <a:r>
              <a:rPr lang="en-US" sz="5800" b="1" dirty="0" smtClean="0"/>
              <a:t>the physical </a:t>
            </a:r>
            <a:r>
              <a:rPr lang="en-US" sz="5800" b="1" dirty="0" smtClean="0"/>
              <a:t>features of </a:t>
            </a:r>
            <a:r>
              <a:rPr lang="en-US" sz="5800" b="1" dirty="0" smtClean="0"/>
              <a:t>Africa and the role it played in the development of civilizations.</a:t>
            </a: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rmAutofit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/>
              <a:t>“The Road to Timbuktu”</a:t>
            </a:r>
            <a:endParaRPr lang="en-US" sz="2000" b="1" dirty="0" smtClean="0"/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endParaRPr lang="en-US" sz="2400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u="sng" dirty="0" smtClean="0"/>
              <a:t>HW:</a:t>
            </a:r>
            <a:r>
              <a:rPr lang="en-US" sz="2800" dirty="0" smtClean="0"/>
              <a:t> 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/>
              <a:t>Viewing guide:  “The Road to Timbuktu”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8213466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9th Honors 11.19.14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Honors 11.19.14</dc:title>
  <dc:creator>Windows User</dc:creator>
  <cp:lastModifiedBy>Windows User</cp:lastModifiedBy>
  <cp:revision>1</cp:revision>
  <dcterms:created xsi:type="dcterms:W3CDTF">2014-11-19T14:59:10Z</dcterms:created>
  <dcterms:modified xsi:type="dcterms:W3CDTF">2014-11-19T14:59:48Z</dcterms:modified>
</cp:coreProperties>
</file>