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FCED5EF1-4206-4F0A-8556-97DE9B8FEFBB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6793CCC1-00A7-41A2-9147-B96D49654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849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fld id="{E7AEEE6D-15AC-45C1-9DE4-15CDF64CC264}" type="slidenum">
              <a:rPr lang="en-US" altLang="en-US" smtClean="0">
                <a:latin typeface="Calibri" pitchFamily="34" charset="0"/>
                <a:ea typeface="ＭＳ Ｐゴシック" pitchFamily="34" charset="-128"/>
              </a:rPr>
              <a:pPr eaLnBrk="0" hangingPunct="0"/>
              <a:t>1</a:t>
            </a:fld>
            <a:endParaRPr lang="en-US" altLang="en-US" smtClean="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68DF6-E7BA-400B-8F54-9304D83F6A32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499B4-A8D2-42A1-9557-23D538852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075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68DF6-E7BA-400B-8F54-9304D83F6A32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499B4-A8D2-42A1-9557-23D538852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8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68DF6-E7BA-400B-8F54-9304D83F6A32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499B4-A8D2-42A1-9557-23D538852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36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68DF6-E7BA-400B-8F54-9304D83F6A32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499B4-A8D2-42A1-9557-23D538852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846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68DF6-E7BA-400B-8F54-9304D83F6A32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499B4-A8D2-42A1-9557-23D538852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60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68DF6-E7BA-400B-8F54-9304D83F6A32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499B4-A8D2-42A1-9557-23D538852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103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68DF6-E7BA-400B-8F54-9304D83F6A32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499B4-A8D2-42A1-9557-23D538852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73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68DF6-E7BA-400B-8F54-9304D83F6A32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499B4-A8D2-42A1-9557-23D538852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762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68DF6-E7BA-400B-8F54-9304D83F6A32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499B4-A8D2-42A1-9557-23D538852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416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68DF6-E7BA-400B-8F54-9304D83F6A32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499B4-A8D2-42A1-9557-23D538852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789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68DF6-E7BA-400B-8F54-9304D83F6A32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499B4-A8D2-42A1-9557-23D538852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337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68DF6-E7BA-400B-8F54-9304D83F6A32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499B4-A8D2-42A1-9557-23D538852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85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9</a:t>
            </a:r>
            <a:r>
              <a:rPr lang="en-US" baseline="30000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th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 Honors </a:t>
            </a:r>
            <a:r>
              <a:rPr lang="en-US" dirty="0" smtClean="0">
                <a:solidFill>
                  <a:srgbClr val="FF0000"/>
                </a:solidFill>
                <a:cs typeface="Tunga" pitchFamily="34" charset="0"/>
              </a:rPr>
              <a:t>11.21.14</a:t>
            </a:r>
            <a:endParaRPr 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4343400" cy="5334000"/>
          </a:xfrm>
        </p:spPr>
        <p:txBody>
          <a:bodyPr rtlCol="0">
            <a:normAutofit fontScale="40000" lnSpcReduction="200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Turn in:</a:t>
            </a:r>
            <a:r>
              <a:rPr lang="en-US" sz="5800" b="1" dirty="0" smtClean="0"/>
              <a:t>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5800" b="1" dirty="0" smtClean="0"/>
              <a:t>Nothing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Take out :</a:t>
            </a:r>
            <a:r>
              <a:rPr lang="en-US" sz="5800" b="1" dirty="0" smtClean="0"/>
              <a:t> 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Planner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Pen/Pencil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400050" lvl="1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sz="5800" b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/>
              <a:t>T</a:t>
            </a:r>
            <a:r>
              <a:rPr lang="en-US" sz="5800" b="1" u="sng" dirty="0" smtClean="0"/>
              <a:t>oday’s Learning Objectives: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u="sng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I can understand </a:t>
            </a:r>
            <a:r>
              <a:rPr lang="en-US" sz="5800" b="1" dirty="0" smtClean="0"/>
              <a:t>the physical </a:t>
            </a:r>
            <a:r>
              <a:rPr lang="en-US" sz="5800" b="1" dirty="0" smtClean="0"/>
              <a:t>features of </a:t>
            </a:r>
            <a:r>
              <a:rPr lang="en-US" sz="5800" b="1" dirty="0" smtClean="0"/>
              <a:t>Africa and the role it played in the development of civilizations.</a:t>
            </a:r>
            <a:endParaRPr lang="en-US" dirty="0" smtClean="0"/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645025" y="1219200"/>
            <a:ext cx="4498975" cy="5029200"/>
          </a:xfrm>
        </p:spPr>
        <p:txBody>
          <a:bodyPr rtlCol="0">
            <a:normAutofit/>
          </a:bodyPr>
          <a:lstStyle/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u="sng" dirty="0" smtClean="0"/>
              <a:t>Today’s Agenda:</a:t>
            </a:r>
          </a:p>
          <a:p>
            <a:pPr marL="514350" indent="-457200">
              <a:buFont typeface="Wingdings" panose="05000000000000000000" pitchFamily="2" charset="2"/>
              <a:buChar char="Ø"/>
              <a:defRPr/>
            </a:pPr>
            <a:r>
              <a:rPr lang="en-US" sz="2800" b="1" dirty="0" smtClean="0"/>
              <a:t>In Opposition to Diamond’s Argument</a:t>
            </a:r>
            <a:endParaRPr lang="en-US" sz="2000" b="1" dirty="0" smtClean="0"/>
          </a:p>
          <a:p>
            <a:pPr marL="914400" lvl="1" indent="-457200">
              <a:buFont typeface="Wingdings" panose="05000000000000000000" pitchFamily="2" charset="2"/>
              <a:buChar char="Ø"/>
              <a:defRPr/>
            </a:pPr>
            <a:endParaRPr lang="en-US" sz="2400" dirty="0" smtClean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800" b="1" u="sng" dirty="0" smtClean="0"/>
              <a:t>HW:</a:t>
            </a:r>
            <a:r>
              <a:rPr lang="en-US" sz="2800" dirty="0" smtClean="0"/>
              <a:t> </a:t>
            </a:r>
          </a:p>
          <a:p>
            <a:pPr marL="514350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800" b="1" dirty="0" smtClean="0"/>
              <a:t>Critical Read: with thesis-driven paragraph with your opinion on Diamond’s argument.</a:t>
            </a:r>
          </a:p>
          <a:p>
            <a:pPr marL="914400" lvl="1" indent="-457200">
              <a:buFont typeface="Wingdings" panose="05000000000000000000" pitchFamily="2" charset="2"/>
              <a:buChar char="Ø"/>
              <a:defRPr/>
            </a:pPr>
            <a:r>
              <a:rPr lang="en-US" sz="2400" b="1" dirty="0" smtClean="0"/>
              <a:t>Due Monday 11/24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3277440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62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9th Honors 11.21.14</vt:lpstr>
    </vt:vector>
  </TitlesOfParts>
  <Company>Issaquah School District 411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9th Honors 11.20.14</dc:title>
  <dc:creator>Windows User</dc:creator>
  <cp:lastModifiedBy>Windows User</cp:lastModifiedBy>
  <cp:revision>3</cp:revision>
  <cp:lastPrinted>2014-11-19T18:10:25Z</cp:lastPrinted>
  <dcterms:created xsi:type="dcterms:W3CDTF">2014-11-19T15:00:03Z</dcterms:created>
  <dcterms:modified xsi:type="dcterms:W3CDTF">2014-11-19T18:16:16Z</dcterms:modified>
</cp:coreProperties>
</file>