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883FD-571B-45DF-9CE6-30FB774DE34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E8FBE-66ED-4340-934B-CB183727C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34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013E0D-5489-4758-983C-BC84EA606740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1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0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7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7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2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6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0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7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4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E66B-0BDE-4FAD-B4F3-8ED72C8797DD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F8DD2-A6B0-4EA7-AC82-775408530A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sz="3600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World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</a:t>
            </a: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Studies </a:t>
            </a:r>
            <a:r>
              <a:rPr lang="en-US" sz="3600" dirty="0" smtClean="0">
                <a:solidFill>
                  <a:srgbClr val="FF0000"/>
                </a:solidFill>
                <a:cs typeface="Tunga" pitchFamily="34" charset="0"/>
              </a:rPr>
              <a:t>11.24.15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2800" b="1" dirty="0" smtClean="0"/>
              <a:t>Nothing…</a:t>
            </a:r>
            <a:endParaRPr lang="en-US" sz="2800" b="1" dirty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Planner</a:t>
            </a:r>
            <a:endParaRPr lang="en-US" sz="2000" b="1" dirty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Pen/Pencil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endParaRPr lang="en-US" b="1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dirty="0"/>
              <a:t>I can read and interpret text in order to describe how the Scientific Revolution helped contribute to the Age of Enlightenment.</a:t>
            </a: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143000"/>
            <a:ext cx="4724400" cy="5257800"/>
          </a:xfrm>
        </p:spPr>
        <p:txBody>
          <a:bodyPr>
            <a:normAutofit/>
          </a:bodyPr>
          <a:lstStyle/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800" b="1" u="sng" dirty="0" smtClean="0"/>
              <a:t>Today’s Agenda:</a:t>
            </a:r>
          </a:p>
          <a:p>
            <a:pPr indent="-285750">
              <a:buFont typeface="Wingdings" pitchFamily="2" charset="2"/>
              <a:buChar char="Ø"/>
              <a:defRPr/>
            </a:pPr>
            <a:r>
              <a:rPr lang="en-US" sz="2800" b="1" i="1" dirty="0" smtClean="0"/>
              <a:t>District Assessment</a:t>
            </a:r>
          </a:p>
          <a:p>
            <a:pPr indent="-285750">
              <a:buFont typeface="Wingdings" pitchFamily="2" charset="2"/>
              <a:buChar char="Ø"/>
              <a:defRPr/>
            </a:pPr>
            <a:r>
              <a:rPr lang="en-US" sz="2800" b="1" i="1" dirty="0" smtClean="0"/>
              <a:t>CRA 17.1</a:t>
            </a:r>
            <a:endParaRPr lang="en-US" sz="2800" b="1" i="1" dirty="0" smtClean="0"/>
          </a:p>
          <a:p>
            <a:pPr indent="-285750">
              <a:buFont typeface="Wingdings" pitchFamily="2" charset="2"/>
              <a:buChar char="Ø"/>
              <a:defRPr/>
            </a:pPr>
            <a:endParaRPr lang="en-US" sz="2000" b="1" i="1" dirty="0" smtClean="0"/>
          </a:p>
          <a:p>
            <a:pPr marL="57150" indent="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800" b="1" u="sng" dirty="0" smtClean="0"/>
              <a:t>HW:</a:t>
            </a:r>
          </a:p>
          <a:p>
            <a:pPr marL="51435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17.1 Assessment Questions (stamp)</a:t>
            </a:r>
          </a:p>
          <a:p>
            <a:pPr marL="51435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/>
              <a:t>Fall Paper—POLISHED FINAL DRAFT!!! </a:t>
            </a:r>
            <a:r>
              <a:rPr lang="en-US" sz="2800" b="1" dirty="0" smtClean="0">
                <a:sym typeface="Wingdings" panose="05000000000000000000" pitchFamily="2" charset="2"/>
              </a:rPr>
              <a:t></a:t>
            </a:r>
            <a:endParaRPr lang="en-US" sz="2000" b="1" dirty="0" smtClean="0"/>
          </a:p>
          <a:p>
            <a:pPr marL="57150" indent="0">
              <a:defRPr/>
            </a:pPr>
            <a:endParaRPr lang="en-US" sz="2800" b="1" u="sng" dirty="0" smtClean="0"/>
          </a:p>
          <a:p>
            <a:pPr marL="1771650" lvl="3" indent="-457200">
              <a:defRPr/>
            </a:pPr>
            <a:endParaRPr lang="en-US" sz="1600" dirty="0" smtClean="0"/>
          </a:p>
          <a:p>
            <a:pPr marL="514350" indent="-457200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03901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10th World Studies 11.24.15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11.03.14</dc:title>
  <dc:creator>Windows User</dc:creator>
  <cp:lastModifiedBy>Windows User</cp:lastModifiedBy>
  <cp:revision>6</cp:revision>
  <dcterms:created xsi:type="dcterms:W3CDTF">2014-11-03T19:22:39Z</dcterms:created>
  <dcterms:modified xsi:type="dcterms:W3CDTF">2015-11-24T15:02:21Z</dcterms:modified>
</cp:coreProperties>
</file>