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8A4201-E6C7-4D72-A9DB-0ADEBA725C23}" type="datetimeFigureOut">
              <a:rPr lang="en-US" smtClean="0"/>
              <a:t>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2D8BB2-2EC0-49A6-A362-786EDC6A46BB}" type="slidenum">
              <a:rPr lang="en-US" smtClean="0"/>
              <a:t>‹#›</a:t>
            </a:fld>
            <a:endParaRPr lang="en-US"/>
          </a:p>
        </p:txBody>
      </p:sp>
    </p:spTree>
    <p:extLst>
      <p:ext uri="{BB962C8B-B14F-4D97-AF65-F5344CB8AC3E}">
        <p14:creationId xmlns:p14="http://schemas.microsoft.com/office/powerpoint/2010/main" val="4208835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pPr eaLnBrk="1" hangingPunct="1">
              <a:spcBef>
                <a:spcPct val="0"/>
              </a:spcBef>
            </a:pPr>
            <a:endParaRPr lang="en-US" altLang="en-US" smtClean="0">
              <a:ea typeface="ＭＳ Ｐゴシック" pitchFamily="34" charset="-128"/>
            </a:endParaRPr>
          </a:p>
        </p:txBody>
      </p:sp>
      <p:sp>
        <p:nvSpPr>
          <p:cNvPr id="21508" name="Slide Number Placeholder 3"/>
          <p:cNvSpPr>
            <a:spLocks noGrp="1"/>
          </p:cNvSpPr>
          <p:nvPr>
            <p:ph type="sldNum" sz="quarter" idx="5"/>
          </p:nvPr>
        </p:nvSpPr>
        <p:spPr>
          <a:noFill/>
          <a:ln>
            <a:miter lim="800000"/>
            <a:headEnd/>
            <a:tailEnd/>
          </a:ln>
        </p:spPr>
        <p:txBody>
          <a:bodyPr/>
          <a:lstStyle/>
          <a:p>
            <a:pPr eaLnBrk="0" hangingPunct="0"/>
            <a:fld id="{E7AEEE6D-15AC-45C1-9DE4-15CDF64CC264}" type="slidenum">
              <a:rPr lang="en-US" altLang="en-US" smtClean="0">
                <a:latin typeface="Calibri" pitchFamily="34" charset="0"/>
                <a:ea typeface="ＭＳ Ｐゴシック" pitchFamily="34" charset="-128"/>
              </a:rPr>
              <a:pPr eaLnBrk="0" hangingPunct="0"/>
              <a:t>1</a:t>
            </a:fld>
            <a:endParaRPr lang="en-US" altLang="en-US" smtClean="0">
              <a:latin typeface="Calibri" pitchFamily="34" charset="0"/>
              <a:ea typeface="ＭＳ Ｐゴシック" pitchFamily="34" charset="-128"/>
            </a:endParaRPr>
          </a:p>
        </p:txBody>
      </p:sp>
    </p:spTree>
    <p:extLst>
      <p:ext uri="{BB962C8B-B14F-4D97-AF65-F5344CB8AC3E}">
        <p14:creationId xmlns:p14="http://schemas.microsoft.com/office/powerpoint/2010/main" val="798412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7A38F42-AB32-42F8-A2D8-F9E8C9BCDEA9}" type="slidenum">
              <a:rPr lang="en-US" altLang="en-US" smtClean="0">
                <a:latin typeface="Calibri" pitchFamily="34" charset="0"/>
                <a:ea typeface="ＭＳ Ｐゴシック" pitchFamily="34" charset="-128"/>
              </a:rPr>
              <a:pPr/>
              <a:t>3</a:t>
            </a:fld>
            <a:endParaRPr lang="en-US" altLang="en-US" smtClean="0">
              <a:latin typeface="Calibri"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16792E4-033A-453A-B7B0-24DA2887B326}" type="slidenum">
              <a:rPr lang="en-US" altLang="en-US" smtClean="0">
                <a:latin typeface="Calibri" pitchFamily="34" charset="0"/>
                <a:ea typeface="ＭＳ Ｐゴシック" pitchFamily="34" charset="-128"/>
              </a:rPr>
              <a:pPr/>
              <a:t>4</a:t>
            </a:fld>
            <a:endParaRPr lang="en-US" altLang="en-US" smtClean="0">
              <a:latin typeface="Calibri"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35720C-0D27-406D-90BB-921F1B0449A1}" type="slidenum">
              <a:rPr lang="en-US" altLang="en-US" smtClean="0">
                <a:latin typeface="Calibri" pitchFamily="34" charset="0"/>
                <a:ea typeface="ＭＳ Ｐゴシック" pitchFamily="34" charset="-128"/>
              </a:rPr>
              <a:pPr/>
              <a:t>5</a:t>
            </a:fld>
            <a:endParaRPr lang="en-US" altLang="en-US" smtClean="0">
              <a:latin typeface="Calibri" pitchFamily="34"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684C0FA-A4F0-4220-A937-38B7D78B60E1}" type="slidenum">
              <a:rPr lang="en-US" altLang="en-US" smtClean="0">
                <a:latin typeface="Calibri" pitchFamily="34" charset="0"/>
                <a:ea typeface="ＭＳ Ｐゴシック" pitchFamily="34" charset="-128"/>
              </a:rPr>
              <a:pPr/>
              <a:t>6</a:t>
            </a:fld>
            <a:endParaRPr lang="en-US" altLang="en-US" smtClean="0">
              <a:latin typeface="Calibri"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7EAAEE-E862-4D3E-B95B-8106C5B5FAA6}"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A6D81-3CB3-4F31-8E28-2A0D9862C57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EAAEE-E862-4D3E-B95B-8106C5B5FAA6}"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A6D81-3CB3-4F31-8E28-2A0D9862C5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EAAEE-E862-4D3E-B95B-8106C5B5FAA6}"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A6D81-3CB3-4F31-8E28-2A0D9862C57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xfrm>
            <a:off x="457200" y="6248400"/>
            <a:ext cx="2133600" cy="457200"/>
          </a:xfrm>
          <a:prstGeom prst="rect">
            <a:avLst/>
          </a:prstGeom>
          <a:ln/>
        </p:spPr>
        <p:txBody>
          <a:bodyPr/>
          <a:lstStyle>
            <a:lvl1pPr>
              <a:defRPr/>
            </a:lvl1pPr>
          </a:lstStyle>
          <a:p>
            <a:pPr>
              <a:defRPr/>
            </a:pPr>
            <a:endParaRPr lang="en-US"/>
          </a:p>
        </p:txBody>
      </p:sp>
      <p:sp>
        <p:nvSpPr>
          <p:cNvPr id="8" name="Rectangle 8"/>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xfrm>
            <a:off x="6553200" y="6248400"/>
            <a:ext cx="2133600" cy="457200"/>
          </a:xfrm>
          <a:prstGeom prst="rect">
            <a:avLst/>
          </a:prstGeom>
          <a:ln/>
        </p:spPr>
        <p:txBody>
          <a:bodyPr/>
          <a:lstStyle>
            <a:lvl1pPr>
              <a:defRPr/>
            </a:lvl1pPr>
          </a:lstStyle>
          <a:p>
            <a:pPr>
              <a:defRPr/>
            </a:pPr>
            <a:fld id="{6E70E746-C757-4E1F-9C86-B485970AA973}" type="slidenum">
              <a:rPr lang="en-US"/>
              <a:pPr>
                <a:defRPr/>
              </a:pPr>
              <a:t>‹#›</a:t>
            </a:fld>
            <a:endParaRPr lang="en-US"/>
          </a:p>
        </p:txBody>
      </p:sp>
    </p:spTree>
    <p:extLst>
      <p:ext uri="{BB962C8B-B14F-4D97-AF65-F5344CB8AC3E}">
        <p14:creationId xmlns:p14="http://schemas.microsoft.com/office/powerpoint/2010/main" val="3507622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495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xfrm>
            <a:off x="457200" y="6248400"/>
            <a:ext cx="2133600" cy="457200"/>
          </a:xfrm>
          <a:prstGeom prst="rect">
            <a:avLst/>
          </a:prstGeom>
          <a:ln/>
        </p:spPr>
        <p:txBody>
          <a:bodyPr/>
          <a:lstStyle>
            <a:lvl1pPr>
              <a:defRPr/>
            </a:lvl1pPr>
          </a:lstStyle>
          <a:p>
            <a:pPr>
              <a:defRPr/>
            </a:pPr>
            <a:endParaRPr lang="en-US"/>
          </a:p>
        </p:txBody>
      </p:sp>
      <p:sp>
        <p:nvSpPr>
          <p:cNvPr id="6" name="Rectangle 8"/>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xfrm>
            <a:off x="6553200" y="6248400"/>
            <a:ext cx="2133600" cy="457200"/>
          </a:xfrm>
          <a:prstGeom prst="rect">
            <a:avLst/>
          </a:prstGeom>
          <a:ln/>
        </p:spPr>
        <p:txBody>
          <a:bodyPr/>
          <a:lstStyle>
            <a:lvl1pPr>
              <a:defRPr/>
            </a:lvl1pPr>
          </a:lstStyle>
          <a:p>
            <a:pPr>
              <a:defRPr/>
            </a:pPr>
            <a:fld id="{7ECE8193-2718-4128-ADBA-4CD723FC2EB2}" type="slidenum">
              <a:rPr lang="en-US"/>
              <a:pPr>
                <a:defRPr/>
              </a:pPr>
              <a:t>‹#›</a:t>
            </a:fld>
            <a:endParaRPr lang="en-US"/>
          </a:p>
        </p:txBody>
      </p:sp>
    </p:spTree>
    <p:extLst>
      <p:ext uri="{BB962C8B-B14F-4D97-AF65-F5344CB8AC3E}">
        <p14:creationId xmlns:p14="http://schemas.microsoft.com/office/powerpoint/2010/main" val="2719208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EAAEE-E862-4D3E-B95B-8106C5B5FAA6}"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A6D81-3CB3-4F31-8E28-2A0D9862C5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7EAAEE-E862-4D3E-B95B-8106C5B5FAA6}"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A6D81-3CB3-4F31-8E28-2A0D9862C57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7EAAEE-E862-4D3E-B95B-8106C5B5FAA6}"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AA6D81-3CB3-4F31-8E28-2A0D9862C57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7EAAEE-E862-4D3E-B95B-8106C5B5FAA6}" type="datetimeFigureOut">
              <a:rPr lang="en-US" smtClean="0"/>
              <a:t>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AA6D81-3CB3-4F31-8E28-2A0D9862C57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7EAAEE-E862-4D3E-B95B-8106C5B5FAA6}" type="datetimeFigureOut">
              <a:rPr lang="en-US" smtClean="0"/>
              <a:t>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AA6D81-3CB3-4F31-8E28-2A0D9862C57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EAAEE-E862-4D3E-B95B-8106C5B5FAA6}" type="datetimeFigureOut">
              <a:rPr lang="en-US" smtClean="0"/>
              <a:t>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AA6D81-3CB3-4F31-8E28-2A0D9862C57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EAAEE-E862-4D3E-B95B-8106C5B5FAA6}"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AA6D81-3CB3-4F31-8E28-2A0D9862C57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EAAEE-E862-4D3E-B95B-8106C5B5FAA6}"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AA6D81-3CB3-4F31-8E28-2A0D9862C57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EAAEE-E862-4D3E-B95B-8106C5B5FAA6}" type="datetimeFigureOut">
              <a:rPr lang="en-US" smtClean="0"/>
              <a:t>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AA6D81-3CB3-4F31-8E28-2A0D9862C57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12.xml"/><Relationship Id="rId6" Type="http://schemas.openxmlformats.org/officeDocument/2006/relationships/image" Target="../media/image20.emf"/><Relationship Id="rId5" Type="http://schemas.openxmlformats.org/officeDocument/2006/relationships/image" Target="../media/image19.jpeg"/><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8" Type="http://schemas.openxmlformats.org/officeDocument/2006/relationships/image" Target="../media/image28.emf"/><Relationship Id="rId3" Type="http://schemas.openxmlformats.org/officeDocument/2006/relationships/image" Target="../media/image23.png"/><Relationship Id="rId7" Type="http://schemas.openxmlformats.org/officeDocument/2006/relationships/image" Target="../media/image27.emf"/><Relationship Id="rId2" Type="http://schemas.openxmlformats.org/officeDocument/2006/relationships/image" Target="../media/image22.jpeg"/><Relationship Id="rId1" Type="http://schemas.openxmlformats.org/officeDocument/2006/relationships/slideLayout" Target="../slideLayouts/slideLayout4.xml"/><Relationship Id="rId6" Type="http://schemas.openxmlformats.org/officeDocument/2006/relationships/image" Target="../media/image26.emf"/><Relationship Id="rId5" Type="http://schemas.openxmlformats.org/officeDocument/2006/relationships/image" Target="../media/image25.emf"/><Relationship Id="rId10" Type="http://schemas.openxmlformats.org/officeDocument/2006/relationships/image" Target="../media/image30.emf"/><Relationship Id="rId4" Type="http://schemas.openxmlformats.org/officeDocument/2006/relationships/image" Target="../media/image24.emf"/><Relationship Id="rId9" Type="http://schemas.openxmlformats.org/officeDocument/2006/relationships/image" Target="../media/image29.emf"/></Relationships>
</file>

<file path=ppt/slides/_rels/slide16.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idx="4294967295"/>
          </p:nvPr>
        </p:nvSpPr>
        <p:spPr>
          <a:xfrm>
            <a:off x="0" y="228600"/>
            <a:ext cx="8591550" cy="1066800"/>
          </a:xfrm>
        </p:spPr>
        <p:txBody>
          <a:bodyPr rtlCol="0">
            <a:normAutofit/>
          </a:bodyPr>
          <a:lstStyle/>
          <a:p>
            <a:pPr marL="484632" eaLnBrk="1" fontAlgn="auto" hangingPunct="1">
              <a:spcAft>
                <a:spcPts val="0"/>
              </a:spcAft>
              <a:defRPr/>
            </a:pPr>
            <a:r>
              <a:rPr lang="en-US" dirty="0" smtClean="0">
                <a:solidFill>
                  <a:schemeClr val="accent1">
                    <a:tint val="83000"/>
                    <a:satMod val="150000"/>
                  </a:schemeClr>
                </a:solidFill>
                <a:cs typeface="Tunga" pitchFamily="34" charset="0"/>
              </a:rPr>
              <a:t>9</a:t>
            </a:r>
            <a:r>
              <a:rPr lang="en-US" baseline="30000" dirty="0" smtClean="0">
                <a:solidFill>
                  <a:schemeClr val="accent1">
                    <a:tint val="83000"/>
                    <a:satMod val="150000"/>
                  </a:schemeClr>
                </a:solidFill>
                <a:cs typeface="Tunga" pitchFamily="34" charset="0"/>
              </a:rPr>
              <a:t>th</a:t>
            </a:r>
            <a:r>
              <a:rPr lang="en-US" dirty="0" smtClean="0">
                <a:solidFill>
                  <a:schemeClr val="accent1">
                    <a:tint val="83000"/>
                    <a:satMod val="150000"/>
                  </a:schemeClr>
                </a:solidFill>
                <a:cs typeface="Tunga" pitchFamily="34" charset="0"/>
              </a:rPr>
              <a:t> Honors </a:t>
            </a:r>
            <a:r>
              <a:rPr lang="en-US" dirty="0" smtClean="0">
                <a:solidFill>
                  <a:srgbClr val="FF0000"/>
                </a:solidFill>
                <a:cs typeface="Tunga" pitchFamily="34" charset="0"/>
              </a:rPr>
              <a:t>2.2</a:t>
            </a:r>
            <a:r>
              <a:rPr lang="en-US" dirty="0" smtClean="0">
                <a:solidFill>
                  <a:srgbClr val="FF0000"/>
                </a:solidFill>
                <a:cs typeface="Tunga" pitchFamily="34" charset="0"/>
              </a:rPr>
              <a:t>.16</a:t>
            </a:r>
            <a:endParaRPr lang="en-US" dirty="0" smtClean="0">
              <a:solidFill>
                <a:srgbClr val="FF0000"/>
              </a:solidFill>
              <a:cs typeface="Tunga" pitchFamily="34" charset="0"/>
            </a:endParaRPr>
          </a:p>
        </p:txBody>
      </p:sp>
      <p:sp>
        <p:nvSpPr>
          <p:cNvPr id="9" name="Content Placeholder 8"/>
          <p:cNvSpPr>
            <a:spLocks noGrp="1"/>
          </p:cNvSpPr>
          <p:nvPr>
            <p:ph sz="quarter" idx="4294967295"/>
          </p:nvPr>
        </p:nvSpPr>
        <p:spPr>
          <a:xfrm>
            <a:off x="0" y="1143000"/>
            <a:ext cx="4343400" cy="5334000"/>
          </a:xfrm>
        </p:spPr>
        <p:txBody>
          <a:bodyPr rtlCol="0">
            <a:normAutofit fontScale="40000" lnSpcReduction="20000"/>
          </a:bodyPr>
          <a:lstStyle/>
          <a:p>
            <a:pPr marL="0" indent="0" eaLnBrk="1" fontAlgn="auto" hangingPunct="1">
              <a:lnSpc>
                <a:spcPct val="90000"/>
              </a:lnSpc>
              <a:spcAft>
                <a:spcPts val="0"/>
              </a:spcAft>
              <a:buFont typeface="Arial" panose="020B0604020202020204" pitchFamily="34" charset="0"/>
              <a:buNone/>
              <a:defRPr/>
            </a:pPr>
            <a:r>
              <a:rPr lang="en-US" sz="5800" b="1" u="sng" dirty="0" smtClean="0"/>
              <a:t>Turn in:</a:t>
            </a:r>
            <a:r>
              <a:rPr lang="en-US" sz="5800" b="1" dirty="0" smtClean="0"/>
              <a:t> </a:t>
            </a:r>
          </a:p>
          <a:p>
            <a:pPr eaLnBrk="1" fontAlgn="auto" hangingPunct="1">
              <a:lnSpc>
                <a:spcPct val="90000"/>
              </a:lnSpc>
              <a:spcAft>
                <a:spcPts val="0"/>
              </a:spcAft>
              <a:buFont typeface="Wingdings" panose="05000000000000000000" pitchFamily="2" charset="2"/>
              <a:buChar char="Ø"/>
              <a:defRPr/>
            </a:pPr>
            <a:r>
              <a:rPr lang="en-US" sz="5800" b="1" dirty="0" smtClean="0"/>
              <a:t>Nothing</a:t>
            </a:r>
          </a:p>
          <a:p>
            <a:pPr marL="273050" indent="-273050" eaLnBrk="1" fontAlgn="auto" hangingPunct="1">
              <a:lnSpc>
                <a:spcPct val="90000"/>
              </a:lnSpc>
              <a:spcAft>
                <a:spcPts val="0"/>
              </a:spcAft>
              <a:buFont typeface="Arial" panose="020B0604020202020204" pitchFamily="34" charset="0"/>
              <a:buNone/>
              <a:defRPr/>
            </a:pPr>
            <a:endParaRPr lang="en-US" sz="5800" b="1" dirty="0" smtClean="0"/>
          </a:p>
          <a:p>
            <a:pPr marL="0" indent="0" eaLnBrk="1" fontAlgn="auto" hangingPunct="1">
              <a:lnSpc>
                <a:spcPct val="90000"/>
              </a:lnSpc>
              <a:spcAft>
                <a:spcPts val="0"/>
              </a:spcAft>
              <a:buFont typeface="Arial" panose="020B0604020202020204" pitchFamily="34" charset="0"/>
              <a:buNone/>
              <a:defRPr/>
            </a:pPr>
            <a:r>
              <a:rPr lang="en-US" sz="5800" b="1" u="sng" dirty="0" smtClean="0"/>
              <a:t>Take out :</a:t>
            </a:r>
            <a:r>
              <a:rPr lang="en-US" sz="5800" b="1" dirty="0" smtClean="0"/>
              <a:t> </a:t>
            </a:r>
          </a:p>
          <a:p>
            <a:pPr marL="273050" indent="-273050" eaLnBrk="1" fontAlgn="auto" hangingPunct="1">
              <a:lnSpc>
                <a:spcPct val="90000"/>
              </a:lnSpc>
              <a:spcAft>
                <a:spcPts val="0"/>
              </a:spcAft>
              <a:buFont typeface="Arial" panose="020B0604020202020204" pitchFamily="34" charset="0"/>
              <a:buNone/>
              <a:defRPr/>
            </a:pPr>
            <a:endParaRPr lang="en-US" sz="5800" b="1" dirty="0" smtClean="0"/>
          </a:p>
          <a:p>
            <a:pPr marL="673100" lvl="1" indent="-273050" eaLnBrk="1" fontAlgn="auto" hangingPunct="1">
              <a:lnSpc>
                <a:spcPct val="90000"/>
              </a:lnSpc>
              <a:spcAft>
                <a:spcPts val="0"/>
              </a:spcAft>
              <a:buFont typeface="Wingdings" pitchFamily="2" charset="2"/>
              <a:buChar char="Ø"/>
              <a:defRPr/>
            </a:pPr>
            <a:r>
              <a:rPr lang="en-US" sz="5800" b="1" dirty="0" smtClean="0"/>
              <a:t>Pen/Pencil</a:t>
            </a:r>
          </a:p>
          <a:p>
            <a:pPr marL="673100" lvl="1" indent="-273050" eaLnBrk="1" fontAlgn="auto" hangingPunct="1">
              <a:lnSpc>
                <a:spcPct val="90000"/>
              </a:lnSpc>
              <a:spcAft>
                <a:spcPts val="0"/>
              </a:spcAft>
              <a:buFont typeface="Wingdings" pitchFamily="2" charset="2"/>
              <a:buChar char="Ø"/>
              <a:defRPr/>
            </a:pPr>
            <a:r>
              <a:rPr lang="en-US" sz="5800" b="1" dirty="0" smtClean="0"/>
              <a:t>Notes</a:t>
            </a:r>
            <a:endParaRPr lang="en-US" sz="5800" b="1" dirty="0" smtClean="0"/>
          </a:p>
          <a:p>
            <a:pPr marL="673100" lvl="1" indent="-273050" eaLnBrk="1" fontAlgn="auto" hangingPunct="1">
              <a:lnSpc>
                <a:spcPct val="90000"/>
              </a:lnSpc>
              <a:spcAft>
                <a:spcPts val="0"/>
              </a:spcAft>
              <a:buFont typeface="Wingdings" pitchFamily="2" charset="2"/>
              <a:buChar char="Ø"/>
              <a:defRPr/>
            </a:pPr>
            <a:endParaRPr lang="en-US" sz="5800" b="1" dirty="0" smtClean="0"/>
          </a:p>
          <a:p>
            <a:pPr marL="0" indent="0" eaLnBrk="1" fontAlgn="auto" hangingPunct="1">
              <a:lnSpc>
                <a:spcPct val="90000"/>
              </a:lnSpc>
              <a:spcAft>
                <a:spcPts val="0"/>
              </a:spcAft>
              <a:buFont typeface="Arial" panose="020B0604020202020204" pitchFamily="34" charset="0"/>
              <a:buNone/>
              <a:defRPr/>
            </a:pPr>
            <a:r>
              <a:rPr lang="en-US" sz="5800" b="1" u="sng" dirty="0"/>
              <a:t>T</a:t>
            </a:r>
            <a:r>
              <a:rPr lang="en-US" sz="5800" b="1" u="sng" dirty="0" smtClean="0"/>
              <a:t>oday’s Learning Objectives:</a:t>
            </a:r>
          </a:p>
          <a:p>
            <a:pPr marL="273050" indent="-273050" eaLnBrk="1" fontAlgn="auto" hangingPunct="1">
              <a:lnSpc>
                <a:spcPct val="90000"/>
              </a:lnSpc>
              <a:spcAft>
                <a:spcPts val="0"/>
              </a:spcAft>
              <a:buFont typeface="Arial" panose="020B0604020202020204" pitchFamily="34" charset="0"/>
              <a:buNone/>
              <a:defRPr/>
            </a:pPr>
            <a:endParaRPr lang="en-US" sz="5800" b="1" u="sng" dirty="0" smtClean="0"/>
          </a:p>
          <a:p>
            <a:pPr marL="576263" lvl="1" indent="-273050" eaLnBrk="1" fontAlgn="auto" hangingPunct="1">
              <a:lnSpc>
                <a:spcPct val="90000"/>
              </a:lnSpc>
              <a:spcAft>
                <a:spcPts val="0"/>
              </a:spcAft>
              <a:buFont typeface="Wingdings" pitchFamily="2" charset="2"/>
              <a:buChar char="Ø"/>
              <a:defRPr/>
            </a:pPr>
            <a:r>
              <a:rPr lang="en-US" sz="5800" b="1" dirty="0" smtClean="0"/>
              <a:t>I can describe the </a:t>
            </a:r>
            <a:r>
              <a:rPr lang="en-US" sz="5800" b="1" dirty="0" smtClean="0"/>
              <a:t>manner in which power </a:t>
            </a:r>
            <a:r>
              <a:rPr lang="en-US" sz="5800" b="1" dirty="0" smtClean="0"/>
              <a:t>changes from ancient India to it’s independence.</a:t>
            </a:r>
            <a:endParaRPr lang="en-US" dirty="0" smtClean="0"/>
          </a:p>
        </p:txBody>
      </p:sp>
      <p:sp>
        <p:nvSpPr>
          <p:cNvPr id="27652" name="Content Placeholder 9"/>
          <p:cNvSpPr>
            <a:spLocks noGrp="1"/>
          </p:cNvSpPr>
          <p:nvPr>
            <p:ph sz="quarter" idx="4294967295"/>
          </p:nvPr>
        </p:nvSpPr>
        <p:spPr>
          <a:xfrm>
            <a:off x="4645025" y="1219200"/>
            <a:ext cx="4498975" cy="4602163"/>
          </a:xfrm>
        </p:spPr>
        <p:txBody>
          <a:bodyPr rtlCol="0">
            <a:normAutofit/>
          </a:bodyPr>
          <a:lstStyle/>
          <a:p>
            <a:pPr marL="57150" indent="0" eaLnBrk="1" fontAlgn="auto" hangingPunct="1">
              <a:spcAft>
                <a:spcPts val="0"/>
              </a:spcAft>
              <a:buFont typeface="Wingdings" pitchFamily="2" charset="2"/>
              <a:buNone/>
              <a:defRPr/>
            </a:pPr>
            <a:r>
              <a:rPr lang="en-US" b="1" u="sng" dirty="0" smtClean="0"/>
              <a:t>Today’s Agenda:</a:t>
            </a:r>
          </a:p>
          <a:p>
            <a:pPr marL="514350" indent="-457200">
              <a:buFont typeface="Wingdings" panose="05000000000000000000" pitchFamily="2" charset="2"/>
              <a:buChar char="Ø"/>
              <a:defRPr/>
            </a:pPr>
            <a:r>
              <a:rPr lang="en-US" sz="2800" b="1" dirty="0" smtClean="0"/>
              <a:t>Finish Gandhi</a:t>
            </a:r>
          </a:p>
          <a:p>
            <a:pPr marL="514350" indent="-457200">
              <a:buFont typeface="Wingdings" panose="05000000000000000000" pitchFamily="2" charset="2"/>
              <a:buChar char="Ø"/>
              <a:defRPr/>
            </a:pPr>
            <a:r>
              <a:rPr lang="en-US" sz="2800" b="1" dirty="0" smtClean="0"/>
              <a:t>The Partition of India</a:t>
            </a:r>
            <a:endParaRPr lang="en-US" sz="2400" b="1" dirty="0" smtClean="0"/>
          </a:p>
          <a:p>
            <a:pPr marL="914400" lvl="1" indent="-457200">
              <a:buFont typeface="Wingdings" panose="05000000000000000000" pitchFamily="2" charset="2"/>
              <a:buChar char="Ø"/>
              <a:defRPr/>
            </a:pPr>
            <a:endParaRPr lang="en-US" sz="2400" b="1" dirty="0" smtClean="0"/>
          </a:p>
          <a:p>
            <a:pPr marL="457200" lvl="1" indent="0">
              <a:buNone/>
              <a:defRPr/>
            </a:pPr>
            <a:endParaRPr lang="en-US" sz="2400" b="1" dirty="0" smtClean="0"/>
          </a:p>
          <a:p>
            <a:pPr marL="57150" indent="0" eaLnBrk="1" fontAlgn="auto" hangingPunct="1">
              <a:spcAft>
                <a:spcPts val="0"/>
              </a:spcAft>
              <a:buFont typeface="Arial" panose="020B0604020202020204" pitchFamily="34" charset="0"/>
              <a:buNone/>
              <a:defRPr/>
            </a:pPr>
            <a:r>
              <a:rPr lang="en-US" sz="2800" b="1" u="sng" dirty="0" smtClean="0"/>
              <a:t>HW:</a:t>
            </a:r>
            <a:r>
              <a:rPr lang="en-US" sz="2800" dirty="0" smtClean="0"/>
              <a:t> </a:t>
            </a:r>
          </a:p>
          <a:p>
            <a:pPr marL="514350" indent="-457200" eaLnBrk="1" fontAlgn="auto" hangingPunct="1">
              <a:spcAft>
                <a:spcPts val="0"/>
              </a:spcAft>
              <a:buFont typeface="Wingdings" panose="05000000000000000000" pitchFamily="2" charset="2"/>
              <a:buChar char="Ø"/>
              <a:defRPr/>
            </a:pPr>
            <a:r>
              <a:rPr lang="en-US" sz="2800" b="1" dirty="0" smtClean="0"/>
              <a:t>NONE</a:t>
            </a:r>
            <a:endParaRPr lang="en-US" sz="2900" b="1" dirty="0" smtClean="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0"/>
            <a:ext cx="8229600" cy="1143000"/>
          </a:xfrm>
        </p:spPr>
        <p:txBody>
          <a:bodyPr/>
          <a:lstStyle/>
          <a:p>
            <a:pPr eaLnBrk="1" hangingPunct="1">
              <a:defRPr/>
            </a:pPr>
            <a:r>
              <a:rPr lang="en-US" smtClean="0"/>
              <a:t>Muslim League under Jinnah</a:t>
            </a:r>
          </a:p>
        </p:txBody>
      </p:sp>
      <p:pic>
        <p:nvPicPr>
          <p:cNvPr id="12292" name="Picture 6" descr="jinnah1"/>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0" y="1371600"/>
            <a:ext cx="3959225" cy="5486400"/>
          </a:xfrm>
          <a:noFill/>
          <a:extLst>
            <a:ext uri="{909E8E84-426E-40DD-AFC4-6F175D3DCCD1}">
              <a14:hiddenFill xmlns:a14="http://schemas.microsoft.com/office/drawing/2010/main">
                <a:solidFill>
                  <a:srgbClr val="FFFFFF"/>
                </a:solidFill>
              </a14:hiddenFill>
            </a:ext>
          </a:extLst>
        </p:spPr>
      </p:pic>
      <p:sp>
        <p:nvSpPr>
          <p:cNvPr id="15365" name="Rectangle 5"/>
          <p:cNvSpPr>
            <a:spLocks noGrp="1" noChangeArrowheads="1"/>
          </p:cNvSpPr>
          <p:nvPr>
            <p:ph type="body" sz="half" idx="2"/>
          </p:nvPr>
        </p:nvSpPr>
        <p:spPr>
          <a:xfrm>
            <a:off x="4648200" y="1600200"/>
            <a:ext cx="4267200" cy="4876800"/>
          </a:xfrm>
        </p:spPr>
        <p:txBody>
          <a:bodyPr/>
          <a:lstStyle/>
          <a:p>
            <a:pPr eaLnBrk="1" hangingPunct="1">
              <a:lnSpc>
                <a:spcPct val="90000"/>
              </a:lnSpc>
              <a:defRPr/>
            </a:pPr>
            <a:r>
              <a:rPr lang="en-US" sz="2800" smtClean="0"/>
              <a:t>Leader: Mohammad Ali Jinnah</a:t>
            </a:r>
          </a:p>
          <a:p>
            <a:pPr eaLnBrk="1" hangingPunct="1">
              <a:lnSpc>
                <a:spcPct val="90000"/>
              </a:lnSpc>
              <a:defRPr/>
            </a:pPr>
            <a:r>
              <a:rPr lang="en-US" sz="2800" smtClean="0"/>
              <a:t>Worked with Nehru and Gandhi to gain independence from Great Britain</a:t>
            </a:r>
          </a:p>
          <a:p>
            <a:pPr eaLnBrk="1" hangingPunct="1">
              <a:lnSpc>
                <a:spcPct val="90000"/>
              </a:lnSpc>
              <a:defRPr/>
            </a:pPr>
            <a:r>
              <a:rPr lang="en-US" sz="2800" smtClean="0"/>
              <a:t>But eventually feared for the Muslim minority in India and pushed for Pakistan, a separate nation for Muslims</a:t>
            </a:r>
          </a:p>
        </p:txBody>
      </p:sp>
    </p:spTree>
    <p:extLst>
      <p:ext uri="{BB962C8B-B14F-4D97-AF65-F5344CB8AC3E}">
        <p14:creationId xmlns:p14="http://schemas.microsoft.com/office/powerpoint/2010/main" val="342056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228600" y="0"/>
            <a:ext cx="8229600" cy="1143000"/>
          </a:xfrm>
        </p:spPr>
        <p:txBody>
          <a:bodyPr/>
          <a:lstStyle/>
          <a:p>
            <a:pPr eaLnBrk="1" hangingPunct="1">
              <a:defRPr/>
            </a:pPr>
            <a:r>
              <a:rPr lang="en-US" smtClean="0"/>
              <a:t>Lahore Resolution: 1940</a:t>
            </a:r>
          </a:p>
        </p:txBody>
      </p:sp>
      <p:sp>
        <p:nvSpPr>
          <p:cNvPr id="61443" name="Rectangle 3"/>
          <p:cNvSpPr>
            <a:spLocks noGrp="1" noChangeArrowheads="1"/>
          </p:cNvSpPr>
          <p:nvPr>
            <p:ph idx="1"/>
          </p:nvPr>
        </p:nvSpPr>
        <p:spPr>
          <a:xfrm>
            <a:off x="381000" y="1371600"/>
            <a:ext cx="8229600" cy="4495800"/>
          </a:xfrm>
        </p:spPr>
        <p:txBody>
          <a:bodyPr/>
          <a:lstStyle/>
          <a:p>
            <a:pPr eaLnBrk="1" hangingPunct="1">
              <a:defRPr/>
            </a:pPr>
            <a:r>
              <a:rPr lang="en-US" smtClean="0"/>
              <a:t>Jinnah announced the official position of the Muslim League: to secure a new nation for Muslims called Pakistan</a:t>
            </a:r>
          </a:p>
        </p:txBody>
      </p:sp>
      <p:pic>
        <p:nvPicPr>
          <p:cNvPr id="13316" name="Picture 4" descr="Muslim Leag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022600"/>
            <a:ext cx="6705600" cy="383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1735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p:txBody>
          <a:bodyPr/>
          <a:lstStyle/>
          <a:p>
            <a:pPr eaLnBrk="1" hangingPunct="1">
              <a:defRPr/>
            </a:pPr>
            <a:r>
              <a:rPr lang="en-US" sz="3200" smtClean="0"/>
              <a:t>Indian Congress Party &amp; Muslim League cannot agree on 1 or 2 state solution</a:t>
            </a:r>
          </a:p>
        </p:txBody>
      </p:sp>
      <p:pic>
        <p:nvPicPr>
          <p:cNvPr id="14339" name="Picture 6" descr="Nehru Mountbatten Jinnah"/>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43000" y="1377950"/>
            <a:ext cx="6781800" cy="5480050"/>
          </a:xfrm>
          <a:noFill/>
          <a:extLst>
            <a:ext uri="{909E8E84-426E-40DD-AFC4-6F175D3DCCD1}">
              <a14:hiddenFill xmlns:a14="http://schemas.microsoft.com/office/drawing/2010/main">
                <a:solidFill>
                  <a:srgbClr val="FFFFFF"/>
                </a:solidFill>
              </a14:hiddenFill>
            </a:ext>
          </a:extLst>
        </p:spPr>
      </p:pic>
      <p:pic>
        <p:nvPicPr>
          <p:cNvPr id="14340" name="Ink 12"/>
          <p:cNvPicPr>
            <a:picLocks noRot="1" noChangeAspect="1" noEditPoints="1" noChangeArrowheads="1" noChangeShapeType="1"/>
          </p:cNvPicPr>
          <p:nvPr/>
        </p:nvPicPr>
        <p:blipFill>
          <a:blip r:embed="rId3">
            <a:extLst>
              <a:ext uri="{28A0092B-C50C-407E-A947-70E740481C1C}">
                <a14:useLocalDpi xmlns:a14="http://schemas.microsoft.com/office/drawing/2010/main" val="0"/>
              </a:ext>
            </a:extLst>
          </a:blip>
          <a:srcRect/>
          <a:stretch>
            <a:fillRect/>
          </a:stretch>
        </p:blipFill>
        <p:spPr bwMode="auto">
          <a:xfrm>
            <a:off x="6253163" y="1809750"/>
            <a:ext cx="97155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Ink 13"/>
          <p:cNvPicPr>
            <a:picLocks noRot="1" noChangeAspect="1" noEditPoints="1"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7389813" y="1843088"/>
            <a:ext cx="287337"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Ink 14"/>
          <p:cNvPicPr>
            <a:picLocks noRot="1" noChangeAspect="1" noEditPoints="1"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3983038" y="1597025"/>
            <a:ext cx="1766887"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Ink 15"/>
          <p:cNvPicPr>
            <a:picLocks noRot="1" noChangeAspect="1" noEditPoints="1"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314450" y="1639888"/>
            <a:ext cx="1192213"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9514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sz="quarter"/>
          </p:nvPr>
        </p:nvSpPr>
        <p:spPr/>
        <p:txBody>
          <a:bodyPr/>
          <a:lstStyle/>
          <a:p>
            <a:pPr eaLnBrk="1" hangingPunct="1">
              <a:defRPr/>
            </a:pPr>
            <a:r>
              <a:rPr lang="en-US" smtClean="0">
                <a:solidFill>
                  <a:schemeClr val="tx1"/>
                </a:solidFill>
              </a:rPr>
              <a:t>Partition</a:t>
            </a:r>
          </a:p>
        </p:txBody>
      </p:sp>
      <p:pic>
        <p:nvPicPr>
          <p:cNvPr id="15363" name="Picture 3" descr="india fla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219200" y="1143000"/>
            <a:ext cx="3200400" cy="2141538"/>
          </a:xfrm>
          <a:noFill/>
          <a:extLst>
            <a:ext uri="{909E8E84-426E-40DD-AFC4-6F175D3DCCD1}">
              <a14:hiddenFill xmlns:a14="http://schemas.microsoft.com/office/drawing/2010/main">
                <a:solidFill>
                  <a:srgbClr val="FFFFFF"/>
                </a:solidFill>
              </a14:hiddenFill>
            </a:ext>
          </a:extLst>
        </p:spPr>
      </p:pic>
      <p:pic>
        <p:nvPicPr>
          <p:cNvPr id="15365" name="Picture 5" descr="Pakistan_flag"/>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029200" y="1295400"/>
            <a:ext cx="3667125" cy="1822450"/>
          </a:xfrm>
          <a:noFill/>
          <a:extLst>
            <a:ext uri="{909E8E84-426E-40DD-AFC4-6F175D3DCCD1}">
              <a14:hiddenFill xmlns:a14="http://schemas.microsoft.com/office/drawing/2010/main">
                <a:solidFill>
                  <a:srgbClr val="FFFFFF"/>
                </a:solidFill>
              </a14:hiddenFill>
            </a:ext>
          </a:extLst>
        </p:spPr>
      </p:pic>
      <p:pic>
        <p:nvPicPr>
          <p:cNvPr id="15364" name="Picture 4" descr="Nehru"/>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tretch>
            <a:fillRect/>
          </a:stretch>
        </p:blipFill>
        <p:spPr>
          <a:xfrm>
            <a:off x="1670508" y="3924300"/>
            <a:ext cx="1611983" cy="2171700"/>
          </a:xfrm>
          <a:noFill/>
          <a:extLst>
            <a:ext uri="{909E8E84-426E-40DD-AFC4-6F175D3DCCD1}">
              <a14:hiddenFill xmlns:a14="http://schemas.microsoft.com/office/drawing/2010/main">
                <a:solidFill>
                  <a:srgbClr val="FFFFFF"/>
                </a:solidFill>
              </a14:hiddenFill>
            </a:ext>
          </a:extLst>
        </p:spPr>
      </p:pic>
      <p:pic>
        <p:nvPicPr>
          <p:cNvPr id="15366" name="Picture 6" descr="jinnah face"/>
          <p:cNvPicPr>
            <a:picLocks noGrp="1" noChangeAspect="1" noChangeArrowheads="1"/>
          </p:cNvPicPr>
          <p:nvPr>
            <p:ph sz="quarter" idx="4"/>
          </p:nvPr>
        </p:nvPicPr>
        <p:blipFill>
          <a:blip r:embed="rId5">
            <a:extLst>
              <a:ext uri="{28A0092B-C50C-407E-A947-70E740481C1C}">
                <a14:useLocalDpi xmlns:a14="http://schemas.microsoft.com/office/drawing/2010/main" val="0"/>
              </a:ext>
            </a:extLst>
          </a:blip>
          <a:stretch>
            <a:fillRect/>
          </a:stretch>
        </p:blipFill>
        <p:spPr>
          <a:xfrm>
            <a:off x="5782733" y="3924300"/>
            <a:ext cx="1769533" cy="2171700"/>
          </a:xfrm>
          <a:noFill/>
          <a:extLst>
            <a:ext uri="{909E8E84-426E-40DD-AFC4-6F175D3DCCD1}">
              <a14:hiddenFill xmlns:a14="http://schemas.microsoft.com/office/drawing/2010/main">
                <a:solidFill>
                  <a:srgbClr val="FFFFFF"/>
                </a:solidFill>
              </a14:hiddenFill>
            </a:ext>
          </a:extLst>
        </p:spPr>
      </p:pic>
      <p:pic>
        <p:nvPicPr>
          <p:cNvPr id="15367" name="Ink 7"/>
          <p:cNvPicPr>
            <a:picLocks noRot="1" noChangeAspect="1" noEditPoints="1"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4491038" y="92075"/>
            <a:ext cx="996950" cy="702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834782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0"/>
            <a:ext cx="8229600" cy="1143000"/>
          </a:xfrm>
        </p:spPr>
        <p:txBody>
          <a:bodyPr>
            <a:normAutofit fontScale="90000"/>
          </a:bodyPr>
          <a:lstStyle/>
          <a:p>
            <a:pPr eaLnBrk="1" hangingPunct="1">
              <a:defRPr/>
            </a:pPr>
            <a:r>
              <a:rPr lang="en-US" sz="4000" u="sng" smtClean="0"/>
              <a:t>Partition (Division) of India</a:t>
            </a:r>
            <a:r>
              <a:rPr lang="en-US" sz="4000" smtClean="0"/>
              <a:t/>
            </a:r>
            <a:br>
              <a:rPr lang="en-US" sz="4000" smtClean="0"/>
            </a:br>
            <a:r>
              <a:rPr lang="en-US" sz="4000" smtClean="0"/>
              <a:t>2 Countries: Pakistan &amp; India</a:t>
            </a:r>
          </a:p>
        </p:txBody>
      </p:sp>
      <p:pic>
        <p:nvPicPr>
          <p:cNvPr id="16387" name="Picture 6" descr="east pakista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14400" y="1393825"/>
            <a:ext cx="7239000" cy="5464175"/>
          </a:xfrm>
          <a:noFill/>
          <a:extLst>
            <a:ext uri="{909E8E84-426E-40DD-AFC4-6F175D3DCCD1}">
              <a14:hiddenFill xmlns:a14="http://schemas.microsoft.com/office/drawing/2010/main">
                <a:solidFill>
                  <a:srgbClr val="FFFFFF"/>
                </a:solidFill>
              </a14:hiddenFill>
            </a:ext>
          </a:extLst>
        </p:spPr>
      </p:pic>
      <p:pic>
        <p:nvPicPr>
          <p:cNvPr id="16388" name="Picture 7" descr="india fla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4419600"/>
            <a:ext cx="120967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8" descr="Pakistan_fla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6800" y="2362200"/>
            <a:ext cx="1143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9" descr="Pakistan_fla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29400" y="4114800"/>
            <a:ext cx="1143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88373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pPr algn="r" eaLnBrk="1" hangingPunct="1">
              <a:defRPr/>
            </a:pPr>
            <a:r>
              <a:rPr lang="en-US" sz="4000" smtClean="0"/>
              <a:t>Englishman Cyril Radcliffe </a:t>
            </a:r>
            <a:br>
              <a:rPr lang="en-US" sz="4000" smtClean="0"/>
            </a:br>
            <a:r>
              <a:rPr lang="en-US" sz="4000" smtClean="0"/>
              <a:t>draws the boundaries</a:t>
            </a:r>
          </a:p>
        </p:txBody>
      </p:sp>
      <p:pic>
        <p:nvPicPr>
          <p:cNvPr id="17411" name="Picture 6" descr="radcliffe"/>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0" y="1600200"/>
            <a:ext cx="4054475" cy="5257800"/>
          </a:xfrm>
          <a:noFill/>
          <a:extLst>
            <a:ext uri="{909E8E84-426E-40DD-AFC4-6F175D3DCCD1}">
              <a14:hiddenFill xmlns:a14="http://schemas.microsoft.com/office/drawing/2010/main">
                <a:solidFill>
                  <a:srgbClr val="FFFFFF"/>
                </a:solidFill>
              </a14:hiddenFill>
            </a:ext>
          </a:extLst>
        </p:spPr>
      </p:pic>
      <p:pic>
        <p:nvPicPr>
          <p:cNvPr id="17412" name="Picture 7" descr="quote on partition"/>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962400" y="1600200"/>
            <a:ext cx="5181600" cy="4572000"/>
          </a:xfrm>
          <a:noFill/>
          <a:extLst>
            <a:ext uri="{909E8E84-426E-40DD-AFC4-6F175D3DCCD1}">
              <a14:hiddenFill xmlns:a14="http://schemas.microsoft.com/office/drawing/2010/main">
                <a:solidFill>
                  <a:srgbClr val="FFFFFF"/>
                </a:solidFill>
              </a14:hiddenFill>
            </a:ext>
          </a:extLst>
        </p:spPr>
      </p:pic>
      <p:sp>
        <p:nvSpPr>
          <p:cNvPr id="17413" name="Text Box 8"/>
          <p:cNvSpPr txBox="1">
            <a:spLocks noChangeArrowheads="1"/>
          </p:cNvSpPr>
          <p:nvPr/>
        </p:nvSpPr>
        <p:spPr bwMode="auto">
          <a:xfrm>
            <a:off x="4953000" y="1600200"/>
            <a:ext cx="3429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itchFamily="2" charset="2"/>
              <a:buChar char="n"/>
              <a:defRPr sz="3200">
                <a:solidFill>
                  <a:schemeClr val="tx1"/>
                </a:solidFill>
                <a:latin typeface="Tahoma" pitchFamily="34" charset="0"/>
              </a:defRPr>
            </a:lvl1pPr>
            <a:lvl2pPr marL="742950" indent="-285750">
              <a:spcBef>
                <a:spcPct val="20000"/>
              </a:spcBef>
              <a:buClr>
                <a:schemeClr val="tx1"/>
              </a:buClr>
              <a:buChar char="–"/>
              <a:defRPr sz="2800">
                <a:solidFill>
                  <a:schemeClr val="tx1"/>
                </a:solidFill>
                <a:latin typeface="Tahoma" pitchFamily="34" charset="0"/>
              </a:defRPr>
            </a:lvl2pPr>
            <a:lvl3pPr marL="1143000" indent="-228600">
              <a:spcBef>
                <a:spcPct val="20000"/>
              </a:spcBef>
              <a:buClr>
                <a:schemeClr val="hlink"/>
              </a:buClr>
              <a:buFont typeface="Wingdings" pitchFamily="2" charset="2"/>
              <a:buChar char="§"/>
              <a:defRPr sz="2400">
                <a:solidFill>
                  <a:schemeClr val="tx1"/>
                </a:solidFill>
                <a:latin typeface="Tahoma" pitchFamily="34" charset="0"/>
              </a:defRPr>
            </a:lvl3pPr>
            <a:lvl4pPr marL="1600200" indent="-228600">
              <a:spcBef>
                <a:spcPct val="20000"/>
              </a:spcBef>
              <a:buChar char="–"/>
              <a:defRPr sz="2000">
                <a:solidFill>
                  <a:schemeClr val="tx1"/>
                </a:solidFill>
                <a:latin typeface="Tahoma" pitchFamily="34" charset="0"/>
              </a:defRPr>
            </a:lvl4pPr>
            <a:lvl5pPr marL="2057400" indent="-228600">
              <a:spcBef>
                <a:spcPct val="20000"/>
              </a:spcBef>
              <a:buClr>
                <a:schemeClr val="hlink"/>
              </a:buClr>
              <a:buFont typeface="Wingdings" pitchFamily="2" charset="2"/>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9pPr>
          </a:lstStyle>
          <a:p>
            <a:pPr>
              <a:spcBef>
                <a:spcPct val="50000"/>
              </a:spcBef>
              <a:buClrTx/>
              <a:buSzTx/>
              <a:buFontTx/>
              <a:buNone/>
            </a:pPr>
            <a:endParaRPr lang="en-US" altLang="en-US" sz="1800"/>
          </a:p>
        </p:txBody>
      </p:sp>
      <p:sp>
        <p:nvSpPr>
          <p:cNvPr id="17414" name="Text Box 9"/>
          <p:cNvSpPr txBox="1">
            <a:spLocks noChangeArrowheads="1"/>
          </p:cNvSpPr>
          <p:nvPr/>
        </p:nvSpPr>
        <p:spPr bwMode="auto">
          <a:xfrm>
            <a:off x="5791200" y="6248400"/>
            <a:ext cx="312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itchFamily="2" charset="2"/>
              <a:buChar char="n"/>
              <a:defRPr sz="3200">
                <a:solidFill>
                  <a:schemeClr val="tx1"/>
                </a:solidFill>
                <a:latin typeface="Tahoma" pitchFamily="34" charset="0"/>
              </a:defRPr>
            </a:lvl1pPr>
            <a:lvl2pPr marL="742950" indent="-285750">
              <a:spcBef>
                <a:spcPct val="20000"/>
              </a:spcBef>
              <a:buClr>
                <a:schemeClr val="tx1"/>
              </a:buClr>
              <a:buChar char="–"/>
              <a:defRPr sz="2800">
                <a:solidFill>
                  <a:schemeClr val="tx1"/>
                </a:solidFill>
                <a:latin typeface="Tahoma" pitchFamily="34" charset="0"/>
              </a:defRPr>
            </a:lvl2pPr>
            <a:lvl3pPr marL="1143000" indent="-228600">
              <a:spcBef>
                <a:spcPct val="20000"/>
              </a:spcBef>
              <a:buClr>
                <a:schemeClr val="hlink"/>
              </a:buClr>
              <a:buFont typeface="Wingdings" pitchFamily="2" charset="2"/>
              <a:buChar char="§"/>
              <a:defRPr sz="2400">
                <a:solidFill>
                  <a:schemeClr val="tx1"/>
                </a:solidFill>
                <a:latin typeface="Tahoma" pitchFamily="34" charset="0"/>
              </a:defRPr>
            </a:lvl3pPr>
            <a:lvl4pPr marL="1600200" indent="-228600">
              <a:spcBef>
                <a:spcPct val="20000"/>
              </a:spcBef>
              <a:buChar char="–"/>
              <a:defRPr sz="2000">
                <a:solidFill>
                  <a:schemeClr val="tx1"/>
                </a:solidFill>
                <a:latin typeface="Tahoma" pitchFamily="34" charset="0"/>
              </a:defRPr>
            </a:lvl4pPr>
            <a:lvl5pPr marL="2057400" indent="-228600">
              <a:spcBef>
                <a:spcPct val="20000"/>
              </a:spcBef>
              <a:buClr>
                <a:schemeClr val="hlink"/>
              </a:buClr>
              <a:buFont typeface="Wingdings" pitchFamily="2" charset="2"/>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9pPr>
          </a:lstStyle>
          <a:p>
            <a:pPr>
              <a:spcBef>
                <a:spcPct val="50000"/>
              </a:spcBef>
              <a:buClrTx/>
              <a:buSzTx/>
              <a:buFontTx/>
              <a:buNone/>
            </a:pPr>
            <a:r>
              <a:rPr lang="en-US" altLang="en-US" sz="1800"/>
              <a:t> -Historian Lucy Chester</a:t>
            </a:r>
          </a:p>
        </p:txBody>
      </p:sp>
      <p:pic>
        <p:nvPicPr>
          <p:cNvPr id="17415" name="Ink 11"/>
          <p:cNvPicPr>
            <a:picLocks noRot="1" noChangeAspect="1" noEditPoints="1"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485775" y="2089150"/>
            <a:ext cx="627063"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6" name="Ink 12"/>
          <p:cNvPicPr>
            <a:picLocks noRot="1" noChangeAspect="1" noEditPoints="1"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160338" y="630238"/>
            <a:ext cx="5270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7" name="Ink 13"/>
          <p:cNvPicPr>
            <a:picLocks noRot="1" noChangeAspect="1" noEditPoints="1"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858838" y="269875"/>
            <a:ext cx="5207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8" name="Ink 14"/>
          <p:cNvPicPr>
            <a:picLocks noRot="1" noChangeAspect="1" noEditPoints="1"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287338" y="971550"/>
            <a:ext cx="97790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Ink 15"/>
          <p:cNvPicPr>
            <a:picLocks noRot="1" noChangeAspect="1" noEditPoints="1"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669925" y="1482725"/>
            <a:ext cx="48577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0" name="Ink 16"/>
          <p:cNvPicPr>
            <a:picLocks noRot="1" noChangeAspect="1" noEditPoints="1"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279525" y="1128713"/>
            <a:ext cx="441325"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1" name="Ink 17"/>
          <p:cNvPicPr>
            <a:picLocks noRot="1" noChangeAspect="1" noEditPoints="1"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923925" y="1028700"/>
            <a:ext cx="1230313" cy="140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94736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smtClean="0"/>
              <a:t>Refugees Flee</a:t>
            </a:r>
          </a:p>
        </p:txBody>
      </p:sp>
      <p:pic>
        <p:nvPicPr>
          <p:cNvPr id="18435" name="Picture 3" descr="refugees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 y="1371600"/>
            <a:ext cx="7848600" cy="523875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55190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1000" y="0"/>
            <a:ext cx="8229600" cy="715963"/>
          </a:xfrm>
        </p:spPr>
        <p:txBody>
          <a:bodyPr/>
          <a:lstStyle/>
          <a:p>
            <a:pPr eaLnBrk="1" hangingPunct="1">
              <a:defRPr/>
            </a:pPr>
            <a:r>
              <a:rPr lang="en-US" sz="4000" smtClean="0"/>
              <a:t>Refugees Flee</a:t>
            </a:r>
          </a:p>
        </p:txBody>
      </p:sp>
      <p:pic>
        <p:nvPicPr>
          <p:cNvPr id="19459" name="Picture 3" descr="refugees trai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 y="806450"/>
            <a:ext cx="8610600" cy="605155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59376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81000" y="0"/>
            <a:ext cx="8229600" cy="715963"/>
          </a:xfrm>
        </p:spPr>
        <p:txBody>
          <a:bodyPr/>
          <a:lstStyle/>
          <a:p>
            <a:pPr eaLnBrk="1" hangingPunct="1">
              <a:defRPr/>
            </a:pPr>
            <a:r>
              <a:rPr lang="en-US" sz="4000" smtClean="0"/>
              <a:t>Refugees Flee</a:t>
            </a:r>
          </a:p>
        </p:txBody>
      </p:sp>
      <p:pic>
        <p:nvPicPr>
          <p:cNvPr id="20483" name="Picture 3" descr="refugees train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 y="800100"/>
            <a:ext cx="8077200" cy="605790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82849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en-US" smtClean="0"/>
              <a:t>Refugees Flee</a:t>
            </a:r>
          </a:p>
        </p:txBody>
      </p:sp>
      <p:pic>
        <p:nvPicPr>
          <p:cNvPr id="21507" name="Picture 3" descr="Refugees 1"/>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286000" y="2237581"/>
            <a:ext cx="4572000" cy="325120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7962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76200"/>
            <a:ext cx="7772400" cy="1736725"/>
          </a:xfrm>
        </p:spPr>
        <p:txBody>
          <a:bodyPr/>
          <a:lstStyle/>
          <a:p>
            <a:pPr eaLnBrk="1" hangingPunct="1">
              <a:defRPr/>
            </a:pPr>
            <a:r>
              <a:rPr lang="en-US" dirty="0" smtClean="0"/>
              <a:t>Partition of India</a:t>
            </a:r>
            <a:br>
              <a:rPr lang="en-US" dirty="0" smtClean="0"/>
            </a:br>
            <a:r>
              <a:rPr lang="en-US" dirty="0" smtClean="0"/>
              <a:t>August 15, 1947</a:t>
            </a:r>
          </a:p>
        </p:txBody>
      </p:sp>
      <p:sp>
        <p:nvSpPr>
          <p:cNvPr id="2051" name="Rectangle 3"/>
          <p:cNvSpPr>
            <a:spLocks noGrp="1" noChangeArrowheads="1"/>
          </p:cNvSpPr>
          <p:nvPr>
            <p:ph type="subTitle" idx="1"/>
          </p:nvPr>
        </p:nvSpPr>
        <p:spPr/>
        <p:txBody>
          <a:bodyPr/>
          <a:lstStyle/>
          <a:p>
            <a:pPr eaLnBrk="1" hangingPunct="1">
              <a:defRPr/>
            </a:pPr>
            <a:endParaRPr lang="en-US" smtClean="0"/>
          </a:p>
        </p:txBody>
      </p:sp>
      <p:pic>
        <p:nvPicPr>
          <p:cNvPr id="4100" name="Picture 7" descr="indiapar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057400"/>
            <a:ext cx="4572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 descr="British Ind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4495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94693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914400" y="0"/>
            <a:ext cx="8229600" cy="1143000"/>
          </a:xfrm>
        </p:spPr>
        <p:txBody>
          <a:bodyPr/>
          <a:lstStyle/>
          <a:p>
            <a:pPr algn="r" eaLnBrk="1" hangingPunct="1">
              <a:defRPr/>
            </a:pPr>
            <a:r>
              <a:rPr lang="en-US" smtClean="0"/>
              <a:t>What will Kashmir do?</a:t>
            </a:r>
          </a:p>
        </p:txBody>
      </p:sp>
      <p:pic>
        <p:nvPicPr>
          <p:cNvPr id="22531" name="Picture 6" descr="kashmir map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a:xfrm>
            <a:off x="804862" y="1895475"/>
            <a:ext cx="3343275" cy="3905250"/>
          </a:xfrm>
          <a:noFill/>
          <a:extLst>
            <a:ext uri="{909E8E84-426E-40DD-AFC4-6F175D3DCCD1}">
              <a14:hiddenFill xmlns:a14="http://schemas.microsoft.com/office/drawing/2010/main">
                <a:solidFill>
                  <a:srgbClr val="FFFFFF"/>
                </a:solidFill>
              </a14:hiddenFill>
            </a:ext>
          </a:extLst>
        </p:spPr>
      </p:pic>
      <p:sp>
        <p:nvSpPr>
          <p:cNvPr id="56328" name="Rectangle 8"/>
          <p:cNvSpPr>
            <a:spLocks noGrp="1" noChangeArrowheads="1"/>
          </p:cNvSpPr>
          <p:nvPr>
            <p:ph type="body" sz="half" idx="2"/>
          </p:nvPr>
        </p:nvSpPr>
        <p:spPr>
          <a:xfrm>
            <a:off x="5410200" y="1600200"/>
            <a:ext cx="3733800" cy="4495800"/>
          </a:xfrm>
        </p:spPr>
        <p:txBody>
          <a:bodyPr/>
          <a:lstStyle/>
          <a:p>
            <a:pPr marL="533400" indent="-533400" eaLnBrk="1" hangingPunct="1">
              <a:defRPr/>
            </a:pPr>
            <a:r>
              <a:rPr lang="en-US" sz="2800" dirty="0" smtClean="0"/>
              <a:t>Leader of Jammu- Kashmir: Maharaja </a:t>
            </a:r>
            <a:r>
              <a:rPr lang="en-US" sz="2800" dirty="0" err="1" smtClean="0"/>
              <a:t>Hari</a:t>
            </a:r>
            <a:r>
              <a:rPr lang="en-US" sz="2800" dirty="0" smtClean="0"/>
              <a:t> Singh</a:t>
            </a:r>
          </a:p>
          <a:p>
            <a:pPr marL="533400" indent="-533400" eaLnBrk="1" hangingPunct="1">
              <a:defRPr/>
            </a:pPr>
            <a:r>
              <a:rPr lang="en-US" sz="2800" dirty="0" smtClean="0"/>
              <a:t>Muslim majority</a:t>
            </a:r>
          </a:p>
          <a:p>
            <a:pPr marL="533400" indent="-533400" eaLnBrk="1" hangingPunct="1">
              <a:defRPr/>
            </a:pPr>
            <a:r>
              <a:rPr lang="en-US" sz="2800" dirty="0" smtClean="0"/>
              <a:t>Singh was Hindu</a:t>
            </a:r>
          </a:p>
          <a:p>
            <a:pPr marL="533400" indent="-533400" eaLnBrk="1" hangingPunct="1">
              <a:defRPr/>
            </a:pPr>
            <a:r>
              <a:rPr lang="en-US" sz="2800" dirty="0" smtClean="0"/>
              <a:t>Options:</a:t>
            </a:r>
          </a:p>
          <a:p>
            <a:pPr marL="914400" lvl="1" indent="-457200" eaLnBrk="1" hangingPunct="1">
              <a:buFont typeface="Wingdings" pitchFamily="2" charset="2"/>
              <a:buAutoNum type="arabicPeriod"/>
              <a:defRPr/>
            </a:pPr>
            <a:r>
              <a:rPr lang="en-US" sz="2400" dirty="0" smtClean="0"/>
              <a:t>Join India</a:t>
            </a:r>
          </a:p>
          <a:p>
            <a:pPr marL="914400" lvl="1" indent="-457200" eaLnBrk="1" hangingPunct="1">
              <a:buFont typeface="Wingdings" pitchFamily="2" charset="2"/>
              <a:buAutoNum type="arabicPeriod"/>
              <a:defRPr/>
            </a:pPr>
            <a:r>
              <a:rPr lang="en-US" sz="2400" dirty="0" smtClean="0"/>
              <a:t>Join Pakistan</a:t>
            </a:r>
          </a:p>
          <a:p>
            <a:pPr marL="914400" lvl="1" indent="-457200" eaLnBrk="1" hangingPunct="1">
              <a:buFont typeface="Wingdings" pitchFamily="2" charset="2"/>
              <a:buAutoNum type="arabicPeriod"/>
              <a:defRPr/>
            </a:pPr>
            <a:r>
              <a:rPr lang="en-US" sz="2400" dirty="0" smtClean="0"/>
              <a:t>Independence </a:t>
            </a:r>
          </a:p>
        </p:txBody>
      </p:sp>
    </p:spTree>
    <p:extLst>
      <p:ext uri="{BB962C8B-B14F-4D97-AF65-F5344CB8AC3E}">
        <p14:creationId xmlns:p14="http://schemas.microsoft.com/office/powerpoint/2010/main" val="419974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idx="4294967295"/>
          </p:nvPr>
        </p:nvSpPr>
        <p:spPr>
          <a:xfrm>
            <a:off x="0" y="228600"/>
            <a:ext cx="8591550" cy="1066800"/>
          </a:xfrm>
          <a:prstGeom prst="rect">
            <a:avLst/>
          </a:prstGeom>
        </p:spPr>
        <p:txBody>
          <a:bodyPr rtlCol="0">
            <a:normAutofit/>
          </a:bodyPr>
          <a:lstStyle/>
          <a:p>
            <a:pPr marL="484632" eaLnBrk="1" fontAlgn="auto" hangingPunct="1">
              <a:spcAft>
                <a:spcPts val="0"/>
              </a:spcAft>
              <a:defRPr/>
            </a:pPr>
            <a:r>
              <a:rPr lang="en-US" b="1" u="sng" dirty="0" smtClean="0">
                <a:solidFill>
                  <a:schemeClr val="tx1"/>
                </a:solidFill>
                <a:cs typeface="Tunga" pitchFamily="34" charset="0"/>
              </a:rPr>
              <a:t>Was Gandhi really a hero?</a:t>
            </a:r>
          </a:p>
        </p:txBody>
      </p:sp>
      <p:sp>
        <p:nvSpPr>
          <p:cNvPr id="9" name="Content Placeholder 8"/>
          <p:cNvSpPr>
            <a:spLocks noGrp="1"/>
          </p:cNvSpPr>
          <p:nvPr>
            <p:ph sz="quarter" idx="4294967295"/>
          </p:nvPr>
        </p:nvSpPr>
        <p:spPr>
          <a:xfrm>
            <a:off x="0" y="1143000"/>
            <a:ext cx="9144000" cy="6705600"/>
          </a:xfrm>
          <a:prstGeom prst="rect">
            <a:avLst/>
          </a:prstGeom>
        </p:spPr>
        <p:txBody>
          <a:bodyPr rtlCol="0">
            <a:normAutofit fontScale="40000" lnSpcReduction="20000"/>
          </a:bodyPr>
          <a:lstStyle/>
          <a:p>
            <a:pPr marL="0" indent="0" algn="ctr" eaLnBrk="1" fontAlgn="auto" hangingPunct="1">
              <a:lnSpc>
                <a:spcPct val="90000"/>
              </a:lnSpc>
              <a:spcAft>
                <a:spcPts val="0"/>
              </a:spcAft>
              <a:buFont typeface="Arial" panose="020B0604020202020204" pitchFamily="34" charset="0"/>
              <a:buNone/>
              <a:defRPr/>
            </a:pPr>
            <a:endParaRPr lang="en-US" sz="9000" dirty="0" smtClean="0"/>
          </a:p>
          <a:p>
            <a:pPr marL="0" indent="0" algn="ctr" eaLnBrk="1" fontAlgn="auto" hangingPunct="1">
              <a:lnSpc>
                <a:spcPct val="90000"/>
              </a:lnSpc>
              <a:spcAft>
                <a:spcPts val="0"/>
              </a:spcAft>
              <a:buFont typeface="Arial" panose="020B0604020202020204" pitchFamily="34" charset="0"/>
              <a:buNone/>
              <a:defRPr/>
            </a:pPr>
            <a:r>
              <a:rPr lang="en-US" sz="9000" dirty="0" smtClean="0"/>
              <a:t>[The demand for Pakistan] as put forth by the Moslem League is un-Islamic and I have not hesitated to call it sinful. Islam stands for unity and the brotherhood of mankind, not for disrupting the oneness of the human family. Therefore, those who want to divide India into possibly warring groups are enemies alike of India and Islam. They may cut me to pieces but they cannot make me subscribe to something which I consider to be wrong.</a:t>
            </a:r>
            <a:r>
              <a:rPr lang="en-US" sz="8000" dirty="0" smtClean="0"/>
              <a:t/>
            </a:r>
            <a:br>
              <a:rPr lang="en-US" sz="8000" dirty="0" smtClean="0"/>
            </a:br>
            <a:r>
              <a:rPr lang="en-US" sz="8000" dirty="0" smtClean="0"/>
              <a:t/>
            </a:r>
            <a:br>
              <a:rPr lang="en-US" sz="8000" dirty="0" smtClean="0"/>
            </a:br>
            <a:endParaRPr lang="en-US" sz="7400" dirty="0" smtClean="0"/>
          </a:p>
        </p:txBody>
      </p:sp>
    </p:spTree>
    <p:extLst>
      <p:ext uri="{BB962C8B-B14F-4D97-AF65-F5344CB8AC3E}">
        <p14:creationId xmlns:p14="http://schemas.microsoft.com/office/powerpoint/2010/main" val="354959390"/>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idx="4294967295"/>
          </p:nvPr>
        </p:nvSpPr>
        <p:spPr>
          <a:xfrm>
            <a:off x="0" y="228600"/>
            <a:ext cx="8591550" cy="1066800"/>
          </a:xfrm>
          <a:prstGeom prst="rect">
            <a:avLst/>
          </a:prstGeom>
        </p:spPr>
        <p:txBody>
          <a:bodyPr rtlCol="0">
            <a:normAutofit/>
          </a:bodyPr>
          <a:lstStyle/>
          <a:p>
            <a:pPr marL="484632" eaLnBrk="1" fontAlgn="auto" hangingPunct="1">
              <a:spcAft>
                <a:spcPts val="0"/>
              </a:spcAft>
              <a:defRPr/>
            </a:pPr>
            <a:r>
              <a:rPr lang="en-US" b="1" u="sng" dirty="0" smtClean="0">
                <a:solidFill>
                  <a:schemeClr val="tx1"/>
                </a:solidFill>
                <a:cs typeface="Tunga" pitchFamily="34" charset="0"/>
              </a:rPr>
              <a:t>Was Gandhi really a hero?</a:t>
            </a:r>
          </a:p>
        </p:txBody>
      </p:sp>
      <p:sp>
        <p:nvSpPr>
          <p:cNvPr id="9" name="Content Placeholder 8"/>
          <p:cNvSpPr>
            <a:spLocks noGrp="1"/>
          </p:cNvSpPr>
          <p:nvPr>
            <p:ph sz="quarter" idx="4294967295"/>
          </p:nvPr>
        </p:nvSpPr>
        <p:spPr>
          <a:xfrm>
            <a:off x="0" y="1143000"/>
            <a:ext cx="9144000" cy="6934200"/>
          </a:xfrm>
          <a:prstGeom prst="rect">
            <a:avLst/>
          </a:prstGeom>
        </p:spPr>
        <p:txBody>
          <a:bodyPr rtlCol="0">
            <a:normAutofit fontScale="47500" lnSpcReduction="20000"/>
          </a:bodyPr>
          <a:lstStyle/>
          <a:p>
            <a:pPr marL="0" indent="0" algn="ctr" eaLnBrk="1" fontAlgn="auto" hangingPunct="1">
              <a:lnSpc>
                <a:spcPct val="90000"/>
              </a:lnSpc>
              <a:spcAft>
                <a:spcPts val="0"/>
              </a:spcAft>
              <a:buFont typeface="Arial" panose="020B0604020202020204" pitchFamily="34" charset="0"/>
              <a:buNone/>
              <a:defRPr/>
            </a:pPr>
            <a:endParaRPr lang="en-US" sz="9600" dirty="0" smtClean="0"/>
          </a:p>
          <a:p>
            <a:pPr marL="0" indent="0" algn="ctr" eaLnBrk="1" fontAlgn="auto" hangingPunct="1">
              <a:lnSpc>
                <a:spcPct val="90000"/>
              </a:lnSpc>
              <a:spcAft>
                <a:spcPts val="0"/>
              </a:spcAft>
              <a:buFont typeface="Arial" panose="020B0604020202020204" pitchFamily="34" charset="0"/>
              <a:buNone/>
              <a:defRPr/>
            </a:pPr>
            <a:r>
              <a:rPr lang="en-US" sz="9600" dirty="0" smtClean="0"/>
              <a:t>A friend from Eastern Pakistan asks how can I declare myself an inhabitant of undivided India when it is cut into two, and when to be of one part excludes you from the other? </a:t>
            </a:r>
          </a:p>
          <a:p>
            <a:pPr marL="0" indent="0" algn="ctr" eaLnBrk="1" fontAlgn="auto" hangingPunct="1">
              <a:lnSpc>
                <a:spcPct val="90000"/>
              </a:lnSpc>
              <a:spcAft>
                <a:spcPts val="0"/>
              </a:spcAft>
              <a:buFont typeface="Arial" panose="020B0604020202020204" pitchFamily="34" charset="0"/>
              <a:buNone/>
              <a:defRPr/>
            </a:pPr>
            <a:r>
              <a:rPr lang="en-US" sz="9600" dirty="0" smtClean="0"/>
              <a:t>…What every one of us has to guard against is the harboring of ill-will against a State or its people. . . .</a:t>
            </a:r>
            <a:br>
              <a:rPr lang="en-US" sz="9600" dirty="0" smtClean="0"/>
            </a:br>
            <a:r>
              <a:rPr lang="en-US" sz="9600" dirty="0" smtClean="0"/>
              <a:t/>
            </a:r>
            <a:br>
              <a:rPr lang="en-US" sz="9600" dirty="0" smtClean="0"/>
            </a:br>
            <a:endParaRPr lang="en-US" sz="7400" dirty="0" smtClean="0"/>
          </a:p>
        </p:txBody>
      </p:sp>
    </p:spTree>
    <p:extLst>
      <p:ext uri="{BB962C8B-B14F-4D97-AF65-F5344CB8AC3E}">
        <p14:creationId xmlns:p14="http://schemas.microsoft.com/office/powerpoint/2010/main" val="3570107848"/>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idx="4294967295"/>
          </p:nvPr>
        </p:nvSpPr>
        <p:spPr>
          <a:xfrm>
            <a:off x="0" y="228600"/>
            <a:ext cx="8591550" cy="1066800"/>
          </a:xfrm>
          <a:prstGeom prst="rect">
            <a:avLst/>
          </a:prstGeom>
        </p:spPr>
        <p:txBody>
          <a:bodyPr rtlCol="0">
            <a:normAutofit/>
          </a:bodyPr>
          <a:lstStyle/>
          <a:p>
            <a:pPr marL="484632" eaLnBrk="1" fontAlgn="auto" hangingPunct="1">
              <a:spcAft>
                <a:spcPts val="0"/>
              </a:spcAft>
              <a:defRPr/>
            </a:pPr>
            <a:r>
              <a:rPr lang="en-US" b="1" u="sng" dirty="0" smtClean="0">
                <a:solidFill>
                  <a:schemeClr val="tx1"/>
                </a:solidFill>
                <a:cs typeface="Tunga" pitchFamily="34" charset="0"/>
              </a:rPr>
              <a:t>Was Gandhi really a hero?</a:t>
            </a:r>
          </a:p>
        </p:txBody>
      </p:sp>
      <p:sp>
        <p:nvSpPr>
          <p:cNvPr id="9" name="Content Placeholder 8"/>
          <p:cNvSpPr>
            <a:spLocks noGrp="1"/>
          </p:cNvSpPr>
          <p:nvPr>
            <p:ph sz="quarter" idx="4294967295"/>
          </p:nvPr>
        </p:nvSpPr>
        <p:spPr>
          <a:xfrm>
            <a:off x="0" y="1143000"/>
            <a:ext cx="9144000" cy="7543800"/>
          </a:xfrm>
          <a:prstGeom prst="rect">
            <a:avLst/>
          </a:prstGeom>
        </p:spPr>
        <p:txBody>
          <a:bodyPr rtlCol="0">
            <a:normAutofit fontScale="32500" lnSpcReduction="20000"/>
          </a:bodyPr>
          <a:lstStyle/>
          <a:p>
            <a:pPr marL="0" indent="0" algn="ctr" eaLnBrk="1" fontAlgn="auto" hangingPunct="1">
              <a:lnSpc>
                <a:spcPct val="90000"/>
              </a:lnSpc>
              <a:spcAft>
                <a:spcPts val="0"/>
              </a:spcAft>
              <a:buFont typeface="Arial" panose="020B0604020202020204" pitchFamily="34" charset="0"/>
              <a:buNone/>
              <a:defRPr/>
            </a:pPr>
            <a:endParaRPr lang="en-US" sz="9600" dirty="0" smtClean="0"/>
          </a:p>
          <a:p>
            <a:pPr marL="0" indent="0" algn="ctr" eaLnBrk="1" fontAlgn="auto" hangingPunct="1">
              <a:lnSpc>
                <a:spcPct val="90000"/>
              </a:lnSpc>
              <a:spcAft>
                <a:spcPts val="0"/>
              </a:spcAft>
              <a:buFont typeface="Arial" panose="020B0604020202020204" pitchFamily="34" charset="0"/>
              <a:buNone/>
              <a:defRPr/>
            </a:pPr>
            <a:r>
              <a:rPr lang="en-US" sz="9600" dirty="0" smtClean="0"/>
              <a:t>In actual life, it is impossible to separate us into two nations. We are not two nations. Every Moslem will have a Hindu name if he goes back far enough in his family history. Every Moslem is merely a Hindu who has accepted Islam. That does not create nationality. . . . We in India have a common culture. In the North, Hindi and Urdu are understood by both Hindus and Moslems. In Madras, Hindus and Moslems speak Tamil, and in Bengal, they both speak Bengali and neither Hindi nor Urdu. </a:t>
            </a:r>
            <a:br>
              <a:rPr lang="en-US" sz="9600" dirty="0" smtClean="0"/>
            </a:br>
            <a:r>
              <a:rPr lang="en-US" sz="9600" dirty="0" smtClean="0"/>
              <a:t/>
            </a:r>
            <a:br>
              <a:rPr lang="en-US" sz="9600" dirty="0" smtClean="0"/>
            </a:br>
            <a:endParaRPr lang="en-US" sz="9600" dirty="0" smtClean="0"/>
          </a:p>
          <a:p>
            <a:pPr marL="0" indent="0" algn="ctr" eaLnBrk="1" fontAlgn="auto" hangingPunct="1">
              <a:lnSpc>
                <a:spcPct val="90000"/>
              </a:lnSpc>
              <a:spcAft>
                <a:spcPts val="0"/>
              </a:spcAft>
              <a:buFont typeface="Arial" panose="020B0604020202020204" pitchFamily="34" charset="0"/>
              <a:buNone/>
              <a:defRPr/>
            </a:pPr>
            <a:r>
              <a:rPr lang="en-US" sz="8000" dirty="0" smtClean="0"/>
              <a:t/>
            </a:r>
            <a:br>
              <a:rPr lang="en-US" sz="8000" dirty="0" smtClean="0"/>
            </a:br>
            <a:r>
              <a:rPr lang="en-US" sz="8000" dirty="0" smtClean="0"/>
              <a:t/>
            </a:r>
            <a:br>
              <a:rPr lang="en-US" sz="8000" dirty="0" smtClean="0"/>
            </a:br>
            <a:endParaRPr lang="en-US" sz="7400" dirty="0" smtClean="0"/>
          </a:p>
          <a:p>
            <a:pPr marL="0" indent="0" algn="ctr" eaLnBrk="1" fontAlgn="auto" hangingPunct="1">
              <a:lnSpc>
                <a:spcPct val="90000"/>
              </a:lnSpc>
              <a:spcAft>
                <a:spcPts val="0"/>
              </a:spcAft>
              <a:buFont typeface="Arial" panose="020B0604020202020204" pitchFamily="34" charset="0"/>
              <a:buNone/>
              <a:defRPr/>
            </a:pPr>
            <a:r>
              <a:rPr lang="en-US" sz="9600" dirty="0" smtClean="0"/>
              <a:t/>
            </a:r>
            <a:br>
              <a:rPr lang="en-US" sz="9600" dirty="0" smtClean="0"/>
            </a:br>
            <a:r>
              <a:rPr lang="en-US" sz="9600" dirty="0" smtClean="0"/>
              <a:t/>
            </a:r>
            <a:br>
              <a:rPr lang="en-US" sz="9600" dirty="0" smtClean="0"/>
            </a:br>
            <a:endParaRPr lang="en-US" sz="7400" dirty="0" smtClean="0"/>
          </a:p>
        </p:txBody>
      </p:sp>
    </p:spTree>
    <p:extLst>
      <p:ext uri="{BB962C8B-B14F-4D97-AF65-F5344CB8AC3E}">
        <p14:creationId xmlns:p14="http://schemas.microsoft.com/office/powerpoint/2010/main" val="3491822162"/>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idx="4294967295"/>
          </p:nvPr>
        </p:nvSpPr>
        <p:spPr>
          <a:xfrm>
            <a:off x="0" y="228600"/>
            <a:ext cx="8591550" cy="1066800"/>
          </a:xfrm>
          <a:prstGeom prst="rect">
            <a:avLst/>
          </a:prstGeom>
        </p:spPr>
        <p:txBody>
          <a:bodyPr rtlCol="0">
            <a:normAutofit/>
          </a:bodyPr>
          <a:lstStyle/>
          <a:p>
            <a:pPr marL="484632" eaLnBrk="1" fontAlgn="auto" hangingPunct="1">
              <a:spcAft>
                <a:spcPts val="0"/>
              </a:spcAft>
              <a:defRPr/>
            </a:pPr>
            <a:r>
              <a:rPr lang="en-US" b="1" u="sng" dirty="0" smtClean="0">
                <a:solidFill>
                  <a:schemeClr val="tx1"/>
                </a:solidFill>
                <a:cs typeface="Tunga" pitchFamily="34" charset="0"/>
              </a:rPr>
              <a:t>Was Gandhi really a hero?</a:t>
            </a:r>
          </a:p>
        </p:txBody>
      </p:sp>
      <p:sp>
        <p:nvSpPr>
          <p:cNvPr id="9" name="Content Placeholder 8"/>
          <p:cNvSpPr>
            <a:spLocks noGrp="1"/>
          </p:cNvSpPr>
          <p:nvPr>
            <p:ph sz="quarter" idx="4294967295"/>
          </p:nvPr>
        </p:nvSpPr>
        <p:spPr>
          <a:xfrm>
            <a:off x="0" y="1143000"/>
            <a:ext cx="9144000" cy="7391400"/>
          </a:xfrm>
          <a:prstGeom prst="rect">
            <a:avLst/>
          </a:prstGeom>
        </p:spPr>
        <p:txBody>
          <a:bodyPr rtlCol="0">
            <a:normAutofit fontScale="47500" lnSpcReduction="20000"/>
          </a:bodyPr>
          <a:lstStyle/>
          <a:p>
            <a:pPr marL="0" indent="0" algn="ctr" eaLnBrk="1" fontAlgn="auto" hangingPunct="1">
              <a:lnSpc>
                <a:spcPct val="90000"/>
              </a:lnSpc>
              <a:spcAft>
                <a:spcPts val="0"/>
              </a:spcAft>
              <a:buFont typeface="Wingdings" pitchFamily="2" charset="2"/>
              <a:buNone/>
              <a:defRPr/>
            </a:pPr>
            <a:endParaRPr lang="en-US" sz="9600" dirty="0" smtClean="0"/>
          </a:p>
          <a:p>
            <a:pPr marL="0" indent="0" algn="ctr" eaLnBrk="1" fontAlgn="auto" hangingPunct="1">
              <a:lnSpc>
                <a:spcPct val="90000"/>
              </a:lnSpc>
              <a:spcAft>
                <a:spcPts val="0"/>
              </a:spcAft>
              <a:buFont typeface="Wingdings" pitchFamily="2" charset="2"/>
              <a:buNone/>
              <a:defRPr/>
            </a:pPr>
            <a:r>
              <a:rPr lang="en-US" sz="9600" dirty="0" smtClean="0"/>
              <a:t>. . . We must not cease to aspire, in spite of [the] wild talk, to befriend all Moslems and hold them fast as </a:t>
            </a:r>
            <a:r>
              <a:rPr lang="en-US" sz="9600" i="1" u="sng" dirty="0" smtClean="0"/>
              <a:t>prisoners</a:t>
            </a:r>
            <a:r>
              <a:rPr lang="en-US" sz="9600" dirty="0" smtClean="0"/>
              <a:t> of our love.</a:t>
            </a:r>
          </a:p>
          <a:p>
            <a:pPr marL="0" indent="0" algn="ctr" eaLnBrk="1" fontAlgn="auto" hangingPunct="1">
              <a:lnSpc>
                <a:spcPct val="90000"/>
              </a:lnSpc>
              <a:spcAft>
                <a:spcPts val="0"/>
              </a:spcAft>
              <a:buFont typeface="Arial" panose="020B0604020202020204" pitchFamily="34" charset="0"/>
              <a:buNone/>
              <a:defRPr/>
            </a:pPr>
            <a:r>
              <a:rPr lang="en-US" sz="9600" dirty="0" smtClean="0"/>
              <a:t/>
            </a:r>
            <a:br>
              <a:rPr lang="en-US" sz="9600" dirty="0" smtClean="0"/>
            </a:br>
            <a:r>
              <a:rPr lang="en-US" sz="9600" dirty="0" smtClean="0"/>
              <a:t/>
            </a:r>
            <a:br>
              <a:rPr lang="en-US" sz="9600" dirty="0" smtClean="0"/>
            </a:br>
            <a:endParaRPr lang="en-US" sz="9600" dirty="0" smtClean="0"/>
          </a:p>
          <a:p>
            <a:pPr marL="0" indent="0" algn="ctr" eaLnBrk="1" fontAlgn="auto" hangingPunct="1">
              <a:lnSpc>
                <a:spcPct val="90000"/>
              </a:lnSpc>
              <a:spcAft>
                <a:spcPts val="0"/>
              </a:spcAft>
              <a:buFont typeface="Arial" panose="020B0604020202020204" pitchFamily="34" charset="0"/>
              <a:buNone/>
              <a:defRPr/>
            </a:pPr>
            <a:r>
              <a:rPr lang="en-US" sz="8000" dirty="0" smtClean="0"/>
              <a:t/>
            </a:r>
            <a:br>
              <a:rPr lang="en-US" sz="8000" dirty="0" smtClean="0"/>
            </a:br>
            <a:r>
              <a:rPr lang="en-US" sz="8000" dirty="0" smtClean="0"/>
              <a:t/>
            </a:r>
            <a:br>
              <a:rPr lang="en-US" sz="8000" dirty="0" smtClean="0"/>
            </a:br>
            <a:endParaRPr lang="en-US" sz="7400" dirty="0" smtClean="0"/>
          </a:p>
          <a:p>
            <a:pPr marL="0" indent="0" algn="ctr" eaLnBrk="1" fontAlgn="auto" hangingPunct="1">
              <a:lnSpc>
                <a:spcPct val="90000"/>
              </a:lnSpc>
              <a:spcAft>
                <a:spcPts val="0"/>
              </a:spcAft>
              <a:buFont typeface="Arial" panose="020B0604020202020204" pitchFamily="34" charset="0"/>
              <a:buNone/>
              <a:defRPr/>
            </a:pPr>
            <a:r>
              <a:rPr lang="en-US" sz="9600" dirty="0" smtClean="0"/>
              <a:t/>
            </a:r>
            <a:br>
              <a:rPr lang="en-US" sz="9600" dirty="0" smtClean="0"/>
            </a:br>
            <a:r>
              <a:rPr lang="en-US" sz="9600" dirty="0" smtClean="0"/>
              <a:t/>
            </a:r>
            <a:br>
              <a:rPr lang="en-US" sz="9600" dirty="0" smtClean="0"/>
            </a:br>
            <a:endParaRPr lang="en-US" sz="7400" dirty="0" smtClean="0"/>
          </a:p>
        </p:txBody>
      </p:sp>
    </p:spTree>
    <p:extLst>
      <p:ext uri="{BB962C8B-B14F-4D97-AF65-F5344CB8AC3E}">
        <p14:creationId xmlns:p14="http://schemas.microsoft.com/office/powerpoint/2010/main" val="3789122469"/>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sz="quarter"/>
          </p:nvPr>
        </p:nvSpPr>
        <p:spPr>
          <a:xfrm>
            <a:off x="381000" y="0"/>
            <a:ext cx="8229600" cy="1143000"/>
          </a:xfrm>
        </p:spPr>
        <p:txBody>
          <a:bodyPr/>
          <a:lstStyle/>
          <a:p>
            <a:pPr eaLnBrk="1" hangingPunct="1">
              <a:defRPr/>
            </a:pPr>
            <a:r>
              <a:rPr lang="en-US" smtClean="0"/>
              <a:t>Why Great Britain leaves India…</a:t>
            </a:r>
          </a:p>
        </p:txBody>
      </p:sp>
      <p:pic>
        <p:nvPicPr>
          <p:cNvPr id="9221" name="Picture 8" descr="amritsar and dye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0" y="990600"/>
            <a:ext cx="4495800" cy="4495800"/>
          </a:xfrm>
          <a:noFill/>
          <a:extLst>
            <a:ext uri="{909E8E84-426E-40DD-AFC4-6F175D3DCCD1}">
              <a14:hiddenFill xmlns:a14="http://schemas.microsoft.com/office/drawing/2010/main">
                <a:solidFill>
                  <a:srgbClr val="FFFFFF"/>
                </a:solidFill>
              </a14:hiddenFill>
            </a:ext>
          </a:extLst>
        </p:spPr>
      </p:pic>
      <p:sp>
        <p:nvSpPr>
          <p:cNvPr id="52229" name="Rectangle 5"/>
          <p:cNvSpPr>
            <a:spLocks noGrp="1" noChangeArrowheads="1"/>
          </p:cNvSpPr>
          <p:nvPr>
            <p:ph sz="quarter" idx="2"/>
          </p:nvPr>
        </p:nvSpPr>
        <p:spPr/>
        <p:txBody>
          <a:bodyPr/>
          <a:lstStyle/>
          <a:p>
            <a:pPr eaLnBrk="1" hangingPunct="1">
              <a:defRPr/>
            </a:pPr>
            <a:endParaRPr lang="en-US" sz="2400" smtClean="0"/>
          </a:p>
        </p:txBody>
      </p:sp>
      <p:sp>
        <p:nvSpPr>
          <p:cNvPr id="52230" name="Rectangle 6"/>
          <p:cNvSpPr>
            <a:spLocks noGrp="1" noChangeArrowheads="1"/>
          </p:cNvSpPr>
          <p:nvPr>
            <p:ph sz="quarter" idx="3"/>
          </p:nvPr>
        </p:nvSpPr>
        <p:spPr/>
        <p:txBody>
          <a:bodyPr/>
          <a:lstStyle/>
          <a:p>
            <a:pPr eaLnBrk="1" hangingPunct="1">
              <a:defRPr/>
            </a:pPr>
            <a:endParaRPr lang="en-US" sz="2400" smtClean="0"/>
          </a:p>
        </p:txBody>
      </p:sp>
      <p:pic>
        <p:nvPicPr>
          <p:cNvPr id="9222" name="Picture 9" descr="gandhi civil dis"/>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a:xfrm>
            <a:off x="4413250" y="1828800"/>
            <a:ext cx="4730750" cy="5029200"/>
          </a:xfrm>
          <a:noFill/>
          <a:extLst>
            <a:ext uri="{909E8E84-426E-40DD-AFC4-6F175D3DCCD1}">
              <a14:hiddenFill xmlns:a14="http://schemas.microsoft.com/office/drawing/2010/main">
                <a:solidFill>
                  <a:srgbClr val="FFFFFF"/>
                </a:solidFill>
              </a14:hiddenFill>
            </a:ext>
          </a:extLst>
        </p:spPr>
      </p:pic>
      <p:pic>
        <p:nvPicPr>
          <p:cNvPr id="9223" name="Picture 10" descr="ww2-newspap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486150"/>
            <a:ext cx="4495800" cy="337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8522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09600" y="0"/>
            <a:ext cx="7772400" cy="990600"/>
          </a:xfrm>
        </p:spPr>
        <p:txBody>
          <a:bodyPr/>
          <a:lstStyle/>
          <a:p>
            <a:pPr eaLnBrk="1" hangingPunct="1">
              <a:defRPr/>
            </a:pPr>
            <a:r>
              <a:rPr lang="en-US" sz="4800" smtClean="0"/>
              <a:t>India and WWII</a:t>
            </a:r>
          </a:p>
        </p:txBody>
      </p:sp>
      <p:sp>
        <p:nvSpPr>
          <p:cNvPr id="67587" name="Rectangle 3"/>
          <p:cNvSpPr>
            <a:spLocks noGrp="1" noChangeArrowheads="1"/>
          </p:cNvSpPr>
          <p:nvPr>
            <p:ph type="subTitle" idx="1"/>
          </p:nvPr>
        </p:nvSpPr>
        <p:spPr>
          <a:xfrm>
            <a:off x="533400" y="1219200"/>
            <a:ext cx="8077200" cy="2971800"/>
          </a:xfrm>
        </p:spPr>
        <p:txBody>
          <a:bodyPr/>
          <a:lstStyle/>
          <a:p>
            <a:pPr algn="l" eaLnBrk="1" hangingPunct="1">
              <a:lnSpc>
                <a:spcPct val="90000"/>
              </a:lnSpc>
              <a:buFont typeface="Wingdings" pitchFamily="2" charset="2"/>
              <a:buChar char="Ø"/>
              <a:defRPr/>
            </a:pPr>
            <a:r>
              <a:rPr lang="en-US" sz="2400" smtClean="0"/>
              <a:t>Over 2 million Indians fought in WWII for the British</a:t>
            </a:r>
          </a:p>
          <a:p>
            <a:pPr algn="l" eaLnBrk="1" hangingPunct="1">
              <a:lnSpc>
                <a:spcPct val="90000"/>
              </a:lnSpc>
              <a:buFont typeface="Wingdings" pitchFamily="2" charset="2"/>
              <a:buChar char="Ø"/>
              <a:defRPr/>
            </a:pPr>
            <a:r>
              <a:rPr lang="en-US" sz="2400" smtClean="0"/>
              <a:t>India raised food for soldiers at expense of its own population, (Great Bengali Famine took over 1 million lives)</a:t>
            </a:r>
          </a:p>
          <a:p>
            <a:pPr algn="l" eaLnBrk="1" hangingPunct="1">
              <a:lnSpc>
                <a:spcPct val="90000"/>
              </a:lnSpc>
              <a:buFont typeface="Wingdings" pitchFamily="2" charset="2"/>
              <a:buChar char="Ø"/>
              <a:defRPr/>
            </a:pPr>
            <a:r>
              <a:rPr lang="en-US" sz="2400" smtClean="0"/>
              <a:t>Britain owed $$ to India</a:t>
            </a:r>
          </a:p>
          <a:p>
            <a:pPr algn="l" eaLnBrk="1" hangingPunct="1">
              <a:lnSpc>
                <a:spcPct val="90000"/>
              </a:lnSpc>
              <a:buFont typeface="Wingdings" pitchFamily="2" charset="2"/>
              <a:buChar char="Ø"/>
              <a:defRPr/>
            </a:pPr>
            <a:r>
              <a:rPr lang="en-US" sz="2400" smtClean="0"/>
              <a:t>Clement Attlee, new Prime Minister of Britain, sympathetic to Indian independence</a:t>
            </a:r>
          </a:p>
        </p:txBody>
      </p:sp>
      <p:pic>
        <p:nvPicPr>
          <p:cNvPr id="10244" name="Picture 5" descr="IndiaBose-AzadHindCa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852863"/>
            <a:ext cx="4572000" cy="300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6706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493963" y="274638"/>
            <a:ext cx="4668837" cy="1143000"/>
          </a:xfrm>
        </p:spPr>
        <p:txBody>
          <a:bodyPr/>
          <a:lstStyle/>
          <a:p>
            <a:pPr eaLnBrk="1" hangingPunct="1">
              <a:defRPr/>
            </a:pPr>
            <a:r>
              <a:rPr lang="en-US" smtClean="0">
                <a:solidFill>
                  <a:schemeClr val="tx1"/>
                </a:solidFill>
              </a:rPr>
              <a:t>Important People</a:t>
            </a:r>
          </a:p>
        </p:txBody>
      </p:sp>
      <p:sp>
        <p:nvSpPr>
          <p:cNvPr id="64523" name="Rectangle 11"/>
          <p:cNvSpPr>
            <a:spLocks noGrp="1" noChangeArrowheads="1"/>
          </p:cNvSpPr>
          <p:nvPr>
            <p:ph idx="1"/>
          </p:nvPr>
        </p:nvSpPr>
        <p:spPr>
          <a:xfrm>
            <a:off x="457200" y="4800600"/>
            <a:ext cx="8229600" cy="1295400"/>
          </a:xfrm>
        </p:spPr>
        <p:txBody>
          <a:bodyPr/>
          <a:lstStyle/>
          <a:p>
            <a:pPr eaLnBrk="1" hangingPunct="1">
              <a:defRPr/>
            </a:pPr>
            <a:endParaRPr lang="en-US" dirty="0" smtClean="0"/>
          </a:p>
        </p:txBody>
      </p:sp>
      <p:pic>
        <p:nvPicPr>
          <p:cNvPr id="11267" name="Picture 4" descr="jinna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5500" y="2971800"/>
            <a:ext cx="32385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 Box 5"/>
          <p:cNvSpPr txBox="1">
            <a:spLocks noChangeArrowheads="1"/>
          </p:cNvSpPr>
          <p:nvPr/>
        </p:nvSpPr>
        <p:spPr bwMode="auto">
          <a:xfrm>
            <a:off x="5867400" y="2362200"/>
            <a:ext cx="3048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itchFamily="2" charset="2"/>
              <a:buChar char="n"/>
              <a:defRPr sz="3200">
                <a:solidFill>
                  <a:schemeClr val="tx1"/>
                </a:solidFill>
                <a:latin typeface="Tahoma" pitchFamily="34" charset="0"/>
              </a:defRPr>
            </a:lvl1pPr>
            <a:lvl2pPr marL="742950" indent="-285750">
              <a:spcBef>
                <a:spcPct val="20000"/>
              </a:spcBef>
              <a:buClr>
                <a:schemeClr val="tx1"/>
              </a:buClr>
              <a:buChar char="–"/>
              <a:defRPr sz="2800">
                <a:solidFill>
                  <a:schemeClr val="tx1"/>
                </a:solidFill>
                <a:latin typeface="Tahoma" pitchFamily="34" charset="0"/>
              </a:defRPr>
            </a:lvl2pPr>
            <a:lvl3pPr marL="1143000" indent="-228600">
              <a:spcBef>
                <a:spcPct val="20000"/>
              </a:spcBef>
              <a:buClr>
                <a:schemeClr val="hlink"/>
              </a:buClr>
              <a:buFont typeface="Wingdings" pitchFamily="2" charset="2"/>
              <a:buChar char="§"/>
              <a:defRPr sz="2400">
                <a:solidFill>
                  <a:schemeClr val="tx1"/>
                </a:solidFill>
                <a:latin typeface="Tahoma" pitchFamily="34" charset="0"/>
              </a:defRPr>
            </a:lvl3pPr>
            <a:lvl4pPr marL="1600200" indent="-228600">
              <a:spcBef>
                <a:spcPct val="20000"/>
              </a:spcBef>
              <a:buChar char="–"/>
              <a:defRPr sz="2000">
                <a:solidFill>
                  <a:schemeClr val="tx1"/>
                </a:solidFill>
                <a:latin typeface="Tahoma" pitchFamily="34" charset="0"/>
              </a:defRPr>
            </a:lvl4pPr>
            <a:lvl5pPr marL="2057400" indent="-228600">
              <a:spcBef>
                <a:spcPct val="20000"/>
              </a:spcBef>
              <a:buClr>
                <a:schemeClr val="hlink"/>
              </a:buClr>
              <a:buFont typeface="Wingdings" pitchFamily="2" charset="2"/>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9pPr>
          </a:lstStyle>
          <a:p>
            <a:pPr algn="ctr">
              <a:spcBef>
                <a:spcPct val="50000"/>
              </a:spcBef>
              <a:buClrTx/>
              <a:buSzTx/>
              <a:buFontTx/>
              <a:buNone/>
            </a:pPr>
            <a:r>
              <a:rPr lang="en-US" altLang="en-US" sz="2000" b="1">
                <a:latin typeface="Trebuchet MS" pitchFamily="34" charset="0"/>
              </a:rPr>
              <a:t>Muhammad Ali Jinnah</a:t>
            </a:r>
          </a:p>
        </p:txBody>
      </p:sp>
      <p:pic>
        <p:nvPicPr>
          <p:cNvPr id="11269" name="Picture 6" descr="Nehr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62300"/>
            <a:ext cx="274320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Text Box 7"/>
          <p:cNvSpPr txBox="1">
            <a:spLocks noChangeArrowheads="1"/>
          </p:cNvSpPr>
          <p:nvPr/>
        </p:nvSpPr>
        <p:spPr bwMode="auto">
          <a:xfrm>
            <a:off x="0" y="2667000"/>
            <a:ext cx="2667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itchFamily="2" charset="2"/>
              <a:buChar char="n"/>
              <a:defRPr sz="3200">
                <a:solidFill>
                  <a:schemeClr val="tx1"/>
                </a:solidFill>
                <a:latin typeface="Tahoma" pitchFamily="34" charset="0"/>
              </a:defRPr>
            </a:lvl1pPr>
            <a:lvl2pPr marL="742950" indent="-285750">
              <a:spcBef>
                <a:spcPct val="20000"/>
              </a:spcBef>
              <a:buClr>
                <a:schemeClr val="tx1"/>
              </a:buClr>
              <a:buChar char="–"/>
              <a:defRPr sz="2800">
                <a:solidFill>
                  <a:schemeClr val="tx1"/>
                </a:solidFill>
                <a:latin typeface="Tahoma" pitchFamily="34" charset="0"/>
              </a:defRPr>
            </a:lvl2pPr>
            <a:lvl3pPr marL="1143000" indent="-228600">
              <a:spcBef>
                <a:spcPct val="20000"/>
              </a:spcBef>
              <a:buClr>
                <a:schemeClr val="hlink"/>
              </a:buClr>
              <a:buFont typeface="Wingdings" pitchFamily="2" charset="2"/>
              <a:buChar char="§"/>
              <a:defRPr sz="2400">
                <a:solidFill>
                  <a:schemeClr val="tx1"/>
                </a:solidFill>
                <a:latin typeface="Tahoma" pitchFamily="34" charset="0"/>
              </a:defRPr>
            </a:lvl3pPr>
            <a:lvl4pPr marL="1600200" indent="-228600">
              <a:spcBef>
                <a:spcPct val="20000"/>
              </a:spcBef>
              <a:buChar char="–"/>
              <a:defRPr sz="2000">
                <a:solidFill>
                  <a:schemeClr val="tx1"/>
                </a:solidFill>
                <a:latin typeface="Tahoma" pitchFamily="34" charset="0"/>
              </a:defRPr>
            </a:lvl4pPr>
            <a:lvl5pPr marL="2057400" indent="-228600">
              <a:spcBef>
                <a:spcPct val="20000"/>
              </a:spcBef>
              <a:buClr>
                <a:schemeClr val="hlink"/>
              </a:buClr>
              <a:buFont typeface="Wingdings" pitchFamily="2" charset="2"/>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9pPr>
          </a:lstStyle>
          <a:p>
            <a:pPr algn="ctr">
              <a:spcBef>
                <a:spcPct val="50000"/>
              </a:spcBef>
              <a:buClrTx/>
              <a:buSzTx/>
              <a:buFontTx/>
              <a:buNone/>
            </a:pPr>
            <a:r>
              <a:rPr lang="en-US" altLang="en-US" sz="2000" b="1">
                <a:latin typeface="Trebuchet MS" pitchFamily="34" charset="0"/>
              </a:rPr>
              <a:t>Jawaharlal Nehru</a:t>
            </a:r>
          </a:p>
        </p:txBody>
      </p:sp>
      <p:sp>
        <p:nvSpPr>
          <p:cNvPr id="11271" name="Text Box 8"/>
          <p:cNvSpPr txBox="1">
            <a:spLocks noChangeArrowheads="1"/>
          </p:cNvSpPr>
          <p:nvPr/>
        </p:nvSpPr>
        <p:spPr bwMode="auto">
          <a:xfrm>
            <a:off x="2819400" y="1447800"/>
            <a:ext cx="2362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itchFamily="2" charset="2"/>
              <a:buChar char="n"/>
              <a:defRPr sz="3200">
                <a:solidFill>
                  <a:schemeClr val="tx1"/>
                </a:solidFill>
                <a:latin typeface="Tahoma" pitchFamily="34" charset="0"/>
              </a:defRPr>
            </a:lvl1pPr>
            <a:lvl2pPr marL="742950" indent="-285750">
              <a:spcBef>
                <a:spcPct val="20000"/>
              </a:spcBef>
              <a:buClr>
                <a:schemeClr val="tx1"/>
              </a:buClr>
              <a:buChar char="–"/>
              <a:defRPr sz="2800">
                <a:solidFill>
                  <a:schemeClr val="tx1"/>
                </a:solidFill>
                <a:latin typeface="Tahoma" pitchFamily="34" charset="0"/>
              </a:defRPr>
            </a:lvl2pPr>
            <a:lvl3pPr marL="1143000" indent="-228600">
              <a:spcBef>
                <a:spcPct val="20000"/>
              </a:spcBef>
              <a:buClr>
                <a:schemeClr val="hlink"/>
              </a:buClr>
              <a:buFont typeface="Wingdings" pitchFamily="2" charset="2"/>
              <a:buChar char="§"/>
              <a:defRPr sz="2400">
                <a:solidFill>
                  <a:schemeClr val="tx1"/>
                </a:solidFill>
                <a:latin typeface="Tahoma" pitchFamily="34" charset="0"/>
              </a:defRPr>
            </a:lvl3pPr>
            <a:lvl4pPr marL="1600200" indent="-228600">
              <a:spcBef>
                <a:spcPct val="20000"/>
              </a:spcBef>
              <a:buChar char="–"/>
              <a:defRPr sz="2000">
                <a:solidFill>
                  <a:schemeClr val="tx1"/>
                </a:solidFill>
                <a:latin typeface="Tahoma" pitchFamily="34" charset="0"/>
              </a:defRPr>
            </a:lvl4pPr>
            <a:lvl5pPr marL="2057400" indent="-228600">
              <a:spcBef>
                <a:spcPct val="20000"/>
              </a:spcBef>
              <a:buClr>
                <a:schemeClr val="hlink"/>
              </a:buClr>
              <a:buFont typeface="Wingdings" pitchFamily="2" charset="2"/>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9pPr>
          </a:lstStyle>
          <a:p>
            <a:pPr algn="ctr">
              <a:spcBef>
                <a:spcPct val="50000"/>
              </a:spcBef>
              <a:buClrTx/>
              <a:buSzTx/>
              <a:buFontTx/>
              <a:buNone/>
            </a:pPr>
            <a:r>
              <a:rPr lang="en-US" altLang="en-US" sz="2000" b="1">
                <a:latin typeface="Trebuchet MS" pitchFamily="34" charset="0"/>
              </a:rPr>
              <a:t>Gandhi</a:t>
            </a:r>
          </a:p>
        </p:txBody>
      </p:sp>
      <p:pic>
        <p:nvPicPr>
          <p:cNvPr id="11272" name="Picture 10" descr="gandhi homespu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2209800"/>
            <a:ext cx="2687638" cy="334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2391251"/>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1916</TotalTime>
  <Words>551</Words>
  <Application>Microsoft Office PowerPoint</Application>
  <PresentationFormat>On-screen Show (4:3)</PresentationFormat>
  <Paragraphs>76</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9th Honors 2.2.16</vt:lpstr>
      <vt:lpstr>Partition of India August 15, 1947</vt:lpstr>
      <vt:lpstr>Was Gandhi really a hero?</vt:lpstr>
      <vt:lpstr>Was Gandhi really a hero?</vt:lpstr>
      <vt:lpstr>Was Gandhi really a hero?</vt:lpstr>
      <vt:lpstr>Was Gandhi really a hero?</vt:lpstr>
      <vt:lpstr>Why Great Britain leaves India…</vt:lpstr>
      <vt:lpstr>India and WWII</vt:lpstr>
      <vt:lpstr>Important People</vt:lpstr>
      <vt:lpstr>Muslim League under Jinnah</vt:lpstr>
      <vt:lpstr>Lahore Resolution: 1940</vt:lpstr>
      <vt:lpstr>Indian Congress Party &amp; Muslim League cannot agree on 1 or 2 state solution</vt:lpstr>
      <vt:lpstr>Partition</vt:lpstr>
      <vt:lpstr>Partition (Division) of India 2 Countries: Pakistan &amp; India</vt:lpstr>
      <vt:lpstr>Englishman Cyril Radcliffe  draws the boundaries</vt:lpstr>
      <vt:lpstr>Refugees Flee</vt:lpstr>
      <vt:lpstr>Refugees Flee</vt:lpstr>
      <vt:lpstr>Refugees Flee</vt:lpstr>
      <vt:lpstr>Refugees Flee</vt:lpstr>
      <vt:lpstr>What will Kashmir do?</vt:lpstr>
    </vt:vector>
  </TitlesOfParts>
  <Company>Issaquah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9th Honors 11.07.14</dc:title>
  <dc:creator>Windows User</dc:creator>
  <cp:lastModifiedBy>Windows User</cp:lastModifiedBy>
  <cp:revision>36</cp:revision>
  <dcterms:created xsi:type="dcterms:W3CDTF">2014-11-06T15:33:39Z</dcterms:created>
  <dcterms:modified xsi:type="dcterms:W3CDTF">2016-02-02T20:41:29Z</dcterms:modified>
</cp:coreProperties>
</file>