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DC879-04F5-4691-8873-E77400FE21C6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61B69-5070-4987-97F3-3823C2C1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09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57C1-61F3-44F4-8290-7C6219D65C8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097D-0DE1-4BE8-A7F6-021380F06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6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57C1-61F3-44F4-8290-7C6219D65C8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097D-0DE1-4BE8-A7F6-021380F06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57C1-61F3-44F4-8290-7C6219D65C8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097D-0DE1-4BE8-A7F6-021380F06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2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57C1-61F3-44F4-8290-7C6219D65C8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097D-0DE1-4BE8-A7F6-021380F06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9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57C1-61F3-44F4-8290-7C6219D65C8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097D-0DE1-4BE8-A7F6-021380F06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57C1-61F3-44F4-8290-7C6219D65C8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097D-0DE1-4BE8-A7F6-021380F06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15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57C1-61F3-44F4-8290-7C6219D65C8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097D-0DE1-4BE8-A7F6-021380F06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8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57C1-61F3-44F4-8290-7C6219D65C8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097D-0DE1-4BE8-A7F6-021380F06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4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57C1-61F3-44F4-8290-7C6219D65C8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097D-0DE1-4BE8-A7F6-021380F06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8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57C1-61F3-44F4-8290-7C6219D65C8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097D-0DE1-4BE8-A7F6-021380F06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2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57C1-61F3-44F4-8290-7C6219D65C8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097D-0DE1-4BE8-A7F6-021380F06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1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157C1-61F3-44F4-8290-7C6219D65C81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A097D-0DE1-4BE8-A7F6-021380F06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2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Honors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2.27.15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325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5800" b="1" dirty="0" smtClean="0"/>
              <a:t>Nothing…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Pen/Pencil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Note-taking devices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“To Live” Viewing Guide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400" b="1" dirty="0" smtClean="0"/>
              <a:t>I can understand how changes within society might impact the everyday lives of citizens.</a:t>
            </a:r>
            <a:endParaRPr lang="en-US" sz="7400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Autofit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 smtClean="0"/>
              <a:t>“</a:t>
            </a:r>
            <a:r>
              <a:rPr lang="en-US" b="1" dirty="0" smtClean="0"/>
              <a:t>To Live</a:t>
            </a:r>
            <a:r>
              <a:rPr lang="en-US" b="1" dirty="0" smtClean="0"/>
              <a:t>”</a:t>
            </a:r>
          </a:p>
          <a:p>
            <a:pPr marL="457200" lvl="1" indent="0">
              <a:buNone/>
              <a:defRPr/>
            </a:pPr>
            <a:endParaRPr lang="en-US" b="1" dirty="0" smtClean="0"/>
          </a:p>
          <a:p>
            <a:pPr marL="57150" indent="0" eaLnBrk="1" fontAlgn="auto" hangingPunct="1">
              <a:spcAft>
                <a:spcPts val="0"/>
              </a:spcAft>
              <a:buNone/>
              <a:defRPr/>
            </a:pPr>
            <a:endParaRPr lang="en-US" b="1" dirty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u="sng" dirty="0" smtClean="0"/>
              <a:t>HW:</a:t>
            </a:r>
            <a:endParaRPr lang="en-US" b="1" dirty="0" smtClean="0"/>
          </a:p>
          <a:p>
            <a:pPr marL="914400" indent="-85725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 smtClean="0"/>
              <a:t>Topics for Foreign Policy Research—find information &amp; read it!</a:t>
            </a:r>
          </a:p>
          <a:p>
            <a:pPr marL="914400" indent="-85725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838435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9th Honors 2.27.15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Honors 2.27.15</dc:title>
  <dc:creator>Windows User</dc:creator>
  <cp:lastModifiedBy>Windows User</cp:lastModifiedBy>
  <cp:revision>1</cp:revision>
  <dcterms:created xsi:type="dcterms:W3CDTF">2015-02-27T14:36:36Z</dcterms:created>
  <dcterms:modified xsi:type="dcterms:W3CDTF">2015-02-27T14:37:45Z</dcterms:modified>
</cp:coreProperties>
</file>