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8" r:id="rId4"/>
    <p:sldId id="263" r:id="rId5"/>
    <p:sldId id="264" r:id="rId6"/>
    <p:sldId id="262" r:id="rId7"/>
    <p:sldId id="260" r:id="rId8"/>
    <p:sldId id="265" r:id="rId9"/>
    <p:sldId id="266" r:id="rId10"/>
    <p:sldId id="258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1950" y="3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5A553-E998-4ED4-8CC0-C30236003D47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6D982-F484-4554-9097-08F735BE4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13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1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11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2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3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4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6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7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8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9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10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AB0D-6488-4B92-BF12-5776C0B11BAF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5EFA-B044-4BAC-98AF-DEB98E1D9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AB0D-6488-4B92-BF12-5776C0B11BAF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5EFA-B044-4BAC-98AF-DEB98E1D9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AB0D-6488-4B92-BF12-5776C0B11BAF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5EFA-B044-4BAC-98AF-DEB98E1D9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AB0D-6488-4B92-BF12-5776C0B11BAF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5EFA-B044-4BAC-98AF-DEB98E1D9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AB0D-6488-4B92-BF12-5776C0B11BAF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5EFA-B044-4BAC-98AF-DEB98E1D9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AB0D-6488-4B92-BF12-5776C0B11BAF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5EFA-B044-4BAC-98AF-DEB98E1D9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AB0D-6488-4B92-BF12-5776C0B11BAF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5EFA-B044-4BAC-98AF-DEB98E1D9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AB0D-6488-4B92-BF12-5776C0B11BAF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5EFA-B044-4BAC-98AF-DEB98E1D9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AB0D-6488-4B92-BF12-5776C0B11BAF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5EFA-B044-4BAC-98AF-DEB98E1D9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AB0D-6488-4B92-BF12-5776C0B11BAF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5EFA-B044-4BAC-98AF-DEB98E1D9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AB0D-6488-4B92-BF12-5776C0B11BAF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5EFA-B044-4BAC-98AF-DEB98E1D9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8AB0D-6488-4B92-BF12-5776C0B11BAF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A5EFA-B044-4BAC-98AF-DEB98E1D9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10</a:t>
            </a:r>
            <a:r>
              <a:rPr lang="en-US" baseline="300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Euro Studies </a:t>
            </a:r>
            <a:r>
              <a:rPr lang="en-US" dirty="0" smtClean="0">
                <a:solidFill>
                  <a:srgbClr val="FF0000"/>
                </a:solidFill>
                <a:cs typeface="Tunga" pitchFamily="34" charset="0"/>
              </a:rPr>
              <a:t>2.5.16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334000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Turn in:</a:t>
            </a:r>
            <a:r>
              <a:rPr lang="en-US" sz="5800" b="1" dirty="0" smtClean="0"/>
              <a:t> </a:t>
            </a:r>
          </a:p>
          <a:p>
            <a:pPr marL="514350" indent="-457200">
              <a:buFont typeface="Wingdings" panose="05000000000000000000" pitchFamily="2" charset="2"/>
              <a:buChar char="Ø"/>
              <a:defRPr/>
            </a:pPr>
            <a:r>
              <a:rPr lang="en-US" sz="5000" b="1" dirty="0" smtClean="0"/>
              <a:t>NOTHING…YET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US" sz="4600" b="1" dirty="0" smtClean="0"/>
              <a:t>Packets will be coming due next week…</a:t>
            </a:r>
            <a:endParaRPr lang="en-US" sz="4600" b="1" dirty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Take out :</a:t>
            </a:r>
            <a:r>
              <a:rPr lang="en-US" sz="58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Pen/Pencil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Note-taking devices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Militarism research packet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/>
              <a:t>T</a:t>
            </a:r>
            <a:r>
              <a:rPr lang="en-US" sz="5800" b="1" u="sng" dirty="0" smtClean="0"/>
              <a:t>oday’s Learning Objectives: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u="sng" dirty="0" smtClean="0"/>
          </a:p>
          <a:p>
            <a:pPr marL="576263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I can explain how militarism helped lead to the outbreak of The Great War.</a:t>
            </a: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1219200"/>
            <a:ext cx="4498975" cy="4602163"/>
          </a:xfrm>
        </p:spPr>
        <p:txBody>
          <a:bodyPr rtlCol="0">
            <a:normAutofit fontScale="47500" lnSpcReduction="20000"/>
          </a:bodyPr>
          <a:lstStyle/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500" b="1" u="sng" dirty="0" smtClean="0"/>
              <a:t>Today’s Agenda:</a:t>
            </a:r>
          </a:p>
          <a:p>
            <a:pPr marL="514350" indent="-457200">
              <a:buFont typeface="Wingdings" panose="05000000000000000000" pitchFamily="2" charset="2"/>
              <a:buChar char="Ø"/>
              <a:defRPr/>
            </a:pPr>
            <a:r>
              <a:rPr lang="en-US" sz="4400" b="1" dirty="0" smtClean="0"/>
              <a:t>Militarism 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US" sz="3800" b="1" dirty="0" smtClean="0"/>
              <a:t>Let’s look at what you found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US" sz="3800" b="1" dirty="0" smtClean="0"/>
              <a:t>Tension in the Balkans</a:t>
            </a:r>
          </a:p>
          <a:p>
            <a:pPr marL="514350" indent="-457200">
              <a:buFont typeface="Wingdings" panose="05000000000000000000" pitchFamily="2" charset="2"/>
              <a:buChar char="Ø"/>
              <a:defRPr/>
            </a:pPr>
            <a:r>
              <a:rPr lang="en-US" sz="4200" b="1" dirty="0" smtClean="0"/>
              <a:t>Assassination</a:t>
            </a:r>
          </a:p>
          <a:p>
            <a:pPr marL="914400" lvl="1" indent="-457200">
              <a:buNone/>
              <a:defRPr/>
            </a:pPr>
            <a:endParaRPr lang="en-US" sz="3800" b="1" dirty="0" smtClean="0"/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endParaRPr lang="en-US" sz="2400" b="1" dirty="0" smtClean="0"/>
          </a:p>
          <a:p>
            <a:pPr marL="514350" indent="-457200">
              <a:buFont typeface="Wingdings" panose="05000000000000000000" pitchFamily="2" charset="2"/>
              <a:buChar char="Ø"/>
              <a:defRPr/>
            </a:pPr>
            <a:endParaRPr lang="en-US" sz="2400" b="1" dirty="0" smtClean="0"/>
          </a:p>
          <a:p>
            <a:pPr marL="457200" lvl="1" indent="0">
              <a:buNone/>
              <a:defRPr/>
            </a:pPr>
            <a:endParaRPr lang="en-US" sz="2400" b="1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500" b="1" u="sng" dirty="0" smtClean="0"/>
              <a:t>HW:</a:t>
            </a:r>
            <a:r>
              <a:rPr lang="en-US" sz="4500" dirty="0" smtClean="0"/>
              <a:t> </a:t>
            </a:r>
          </a:p>
          <a:p>
            <a:pPr marL="80010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400" b="1" dirty="0" smtClean="0"/>
              <a:t>CRA Archduke Ferdinand reading…</a:t>
            </a:r>
          </a:p>
          <a:p>
            <a:pPr marL="80010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400" b="1" dirty="0" smtClean="0"/>
              <a:t>Explain why this would be important to Europe</a:t>
            </a:r>
          </a:p>
          <a:p>
            <a:pPr marL="80010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400" b="1" dirty="0" smtClean="0"/>
              <a:t>Make 3 predictions about who will be doing what…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788172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The Balkans</a:t>
            </a:r>
            <a:endParaRPr 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9144000" cy="5334000"/>
          </a:xfrm>
        </p:spPr>
        <p:txBody>
          <a:bodyPr rtlCol="0">
            <a:normAutofit/>
          </a:bodyPr>
          <a:lstStyle/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dirty="0" smtClean="0"/>
              <a:t>The </a:t>
            </a:r>
            <a:r>
              <a:rPr lang="en-US" dirty="0"/>
              <a:t>Balkans were a cluster of nations in eastern Europe, between the Austro-Hungarian and Ottoman empires. </a:t>
            </a:r>
            <a:endParaRPr lang="en-US" dirty="0" smtClean="0"/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dirty="0" smtClean="0"/>
              <a:t>Their </a:t>
            </a:r>
            <a:r>
              <a:rPr lang="en-US" dirty="0"/>
              <a:t>location made the Balkans strategically important, so European powers were focused on events there. </a:t>
            </a:r>
            <a:endParaRPr lang="en-US" dirty="0" smtClean="0"/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dirty="0" smtClean="0"/>
              <a:t>The </a:t>
            </a:r>
            <a:r>
              <a:rPr lang="en-US" dirty="0"/>
              <a:t>Balkans were also politically volatile, a hotbed of ethnic and nationalist tensions</a:t>
            </a:r>
            <a:r>
              <a:rPr lang="en-US" dirty="0" smtClean="0"/>
              <a:t>.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dirty="0" smtClean="0"/>
              <a:t>The </a:t>
            </a:r>
            <a:r>
              <a:rPr lang="en-US" dirty="0"/>
              <a:t>Balkans were disrupted by two wars in 1912-13, as well as rising Serbian nationalist groups. </a:t>
            </a:r>
            <a:endParaRPr lang="en-US" dirty="0" smtClean="0"/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dirty="0" smtClean="0"/>
              <a:t>Let’s see…</a:t>
            </a:r>
          </a:p>
        </p:txBody>
      </p:sp>
    </p:spTree>
    <p:extLst>
      <p:ext uri="{BB962C8B-B14F-4D97-AF65-F5344CB8AC3E}">
        <p14:creationId xmlns:p14="http://schemas.microsoft.com/office/powerpoint/2010/main" xmlns="" val="788172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10</a:t>
            </a:r>
            <a:r>
              <a:rPr lang="en-US" baseline="300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Euro Studies </a:t>
            </a:r>
            <a:r>
              <a:rPr lang="en-US" dirty="0" smtClean="0">
                <a:solidFill>
                  <a:srgbClr val="FF0000"/>
                </a:solidFill>
                <a:cs typeface="Tunga" pitchFamily="34" charset="0"/>
              </a:rPr>
              <a:t>1.28.15</a:t>
            </a:r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76201" y="1219200"/>
            <a:ext cx="9067800" cy="4602163"/>
          </a:xfrm>
        </p:spPr>
        <p:txBody>
          <a:bodyPr rtlCol="0">
            <a:normAutofit fontScale="92500" lnSpcReduction="10000"/>
          </a:bodyPr>
          <a:lstStyle/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500" b="1" u="sng" dirty="0" smtClean="0"/>
              <a:t>HW:</a:t>
            </a:r>
            <a:r>
              <a:rPr lang="en-US" sz="4500" dirty="0" smtClean="0"/>
              <a:t> </a:t>
            </a:r>
          </a:p>
          <a:p>
            <a:pPr marL="51435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4400" b="1" dirty="0" smtClean="0"/>
              <a:t>Archduke Ferdinand info…critically read &amp;:</a:t>
            </a:r>
          </a:p>
          <a:p>
            <a:pPr marL="51435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4400" b="1" dirty="0" smtClean="0"/>
              <a:t>EXPLAIN why this would matter to Europe.</a:t>
            </a:r>
          </a:p>
          <a:p>
            <a:pPr marL="51435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4400" b="1" dirty="0" smtClean="0"/>
              <a:t>Make three predictions: who will do what </a:t>
            </a:r>
            <a:r>
              <a:rPr lang="en-US" sz="4400" b="1" smtClean="0"/>
              <a:t>and why?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1044600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-31423" y="0"/>
            <a:ext cx="8972550" cy="1066800"/>
          </a:xfrm>
        </p:spPr>
        <p:txBody>
          <a:bodyPr rtlCol="0">
            <a:noAutofit/>
          </a:bodyPr>
          <a:lstStyle/>
          <a:p>
            <a:pPr marL="484632">
              <a:defRPr/>
            </a:pPr>
            <a:r>
              <a:rPr lang="en-US" b="1" u="sng" dirty="0" smtClean="0">
                <a:cs typeface="Tunga" pitchFamily="34" charset="0"/>
              </a:rPr>
              <a:t>The Plans: Schlieffen and XVII (17!)</a:t>
            </a:r>
          </a:p>
        </p:txBody>
      </p:sp>
      <p:pic>
        <p:nvPicPr>
          <p:cNvPr id="1028" name="Picture 4" descr="http://ator1149.home.xs4all.nl/wfm/pic/schlieffen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2800" y="44196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png;base64,iVBORw0KGgoAAAANSUhEUgAAAPMAAADQCAMAAADlEKeVAAACylBMVEUE+gQEhPoA+gAEBAQEAARP+k/6+gQAAAAA/wRw+nAA/QT6BASrweUAf/sEAAAAAAP/+gT6/wQIAAj//wQ8/zwNAA0A9QR++gSh/6ERABEE8BcEltnrAAQDgfMEfOkE4FJU+gRp/3AE5TEEsJlCxQQPxABRywSwUgSGkASGhwCwo7D1AAQ79DsNqwAE7R8B4Qp9fX0aAAAEqp8E5UlkuAQaABoEe//66wSL6Yso/SgVCQBmZmagoKAwMDAx2gS4MwQEwYXQQwS0tLS6z7q1ZgTSDQRjTmPeAASd/50LI12GhoalYwQEmtIEpKZh5GEsHSyS/5IE0W22+hFOTk5UPlQEIQgIFAT6oQQEjeVf/1+eaAQT0gMnACdy7XIEyG85KjmRegQFHzpxZXEGmgAEvo3k+gB8inycuZxZluitz63e/94jIyMEk94EtwpUSFQJggCy4rJvqm94o3gEKwCW3ZaRxJEIXwR9kX3HvMcAegAVVxKquaqQg5D////64gT6fwQGRQesWgSl+hpKZEp2qAT6wQSM4ox8w3wNO3A/Pz9dvAQEieoEpcJ7dwhwfgTN+gFxTXGmiqYMVgA9GT0JYS4IbGQEOA5RM1EELosEhTUDvTQE3GcEIGBRUha4rQFhiUIskJjjXAQEmkgLR2QHACPV1QxGtEADiHoENyIVZXUKJh8DqngHgKcEQwM4LAR6bBwDHSgDO4MEW7kAcLQCAE8RN18AcL8ITFK7qX8DSIqurTL6RwQOEzo3aAuO0j96LgP7qAS497jb1ttnxGfLtMuTqwtOnk7F/MVCaEJohmipqFvKpph6u3rDjACglH4+Tj0EfXsEOTIDVDinMRfq1upTAACGsvSCZoIUNnHXs6PqvsLJAA8VNVEMgEirtM3amp8XADcGU4N1AACLvFpLWmK6vJUqAArQUjEnPgDmmnemjQP99P2yAB9FHgp1lCOIAAAgAElEQVR4nN19i18bV37v+Eh4DscbCctoMGMM5iHAGGlkAzZaCRlEAEeGAOERgywgDIbFWAjzEBEiMY4xNpjdNHiLuyXbNpt2d5u7vo3pxluatI3xbhx30+7t3nY3vUnbTW/v3r37+B/uOWf0GL0AEZxP4t/HBiSNNPOd3+/83r8jJjmcsrN9Rvu/f2mHyeLMJp/t/49Pkp09V0Re+PcJ6ZGfkrdA2eX/8WPnVg6M9/57DJATA13en66trT6xw8R6RA4Y9DxAegNCgtsr8oL3VXya1dscdBQe9lMexNeAEAL0F4hNKL9mlonz2paomJERsnr+7U/uZO7alfnUh9ffWt21c7S6dtTj8bTj/yo3BO611dc9ItB//cOnXncxcLam0E89GDUcvzhRDkz3Ll6cYwh+Ah3/Zxjyi1wlzK/iUPCmIOA/iNkqgST5Iyj+IvOJXbvuvv5TUZzaUcy7dq2t+ul1r1t1cFfm6iduURBFF0RCD2UvJoymqvO0razWCdD4zZvJoNhZXu40mfaXlycBkFReXk6g839vK29iGPISeQ6/iP/qSN0yaDlmBIWfYh7vuvvcmANC8c6OQvbTwbW1zOsf3t11587arjurXS4IobVnAQWuF4t5YaFvqDcbwvLG7uwkX6tW2TqRPXjzlQ4Akl+5OYjwZer+w3yzGqHB1lYf6nil+7yl7OzZm7W+LYOWYUY6z9hTB7EYqpYFCF1fz1z9cAc5vXbnzof4wzOPul/flXnnuujy4nv6xCciFKouQ/l9h7B6qMIyMWFRdDcNsMaJCTM78G22CEtCR1HZ0/hlKBQNsf0dKLmb7Z5Lmi6b87G+Dy7Os4Noi6DlmAW327N698Ovux3Q5flp5uo33D+9u2OQvW63+/UP1zK/zOhf/dgtMpD/+odru1Z/11NQUwrDLglVD7GNNxuH2O795rI5CCdYezXGzBDMczqXSzcx3GJsLAfj3UOK4WpLI8b8AUQD7MOtMjpctqGY/gPRARFyzPzijtft/fODO4P4+ocihxnk0otvpXPQpYMQMIjXuz+s+Kim1BoOmWA2j+z/1/9V0X1vuDUZHv4xa7axNpZlW+1Dw/hXuoW1W9jeWnuF2aYYMjZO9GPMcI59WLwNzERvizqIlwxeV8seh/cpP+SDQUocbubamzfW/vOjPEhvKtKLDKBnwKeG/N/83Y/y/Y/CMOP1nPfjiu5TD9nJ0WkjazGzFrvRbrMrLEajxWauMJvnWbu9osVsrGArjHZ2oMnZzw6atoWZXJX0B3QI+teDbHrKTx9nJgr5zqte8WN3aUYBRz4Za2YYujAodObDCCZTzGytE8J7jUO+fiPbgtEZjWxFS0sLBjff0lKB74HNbmNbbOoW87yFVVgsbHerlv150zZ0WMSZoecXb/3g4+vX3/r4ulfvp6OJYl5z63moE1BeXUGnwDAc/Rc4dV7nAhN9nQCNDA7OOb5tw8QabRb7ekv3usVi8fkGBgkNDAyO/PG/4D/Wfb5pdrqoaN1Gnn6QtC1bFQHaoQsQDyVC7QlivuMm7IUIwNLZugID3/Pkk50B9wor7JpYmhZrlZxvLClZxdCQAq/e7kZW7fnGb3+rsxqKU02YUlNNyFpj4Lgcq5VcnNvrZkwmZts+SeTJA1gDTySI+Y6IAosVQszqgiOleXk9+HIxMdgTsUZdJ0DQoF/CUJUEL6udcWOVimmhTpB5ohgzj4j3Ra4N/6dO89aJYA452xsSMnhVCWA+iAVbLroof2FhAV/g7GlKPbNVXORaBpATPMsapUKhUCqVbTMugZduOODye/jQZxHMiYCMxgwY535Mc9mpQezyoCP4AwnLawkwee37IhOmkglHyOUvlBKarariwq8bv+6a0qqUBLBK49FjxygoJoj/SAjeIQA/PWaTr7u7sbGxwtLEpBJiQGpqUnYx+TMpCZAFBBjyM+nKjSdufOUrX9ncYh08uPbON/Sx/SIgrReudCEcMRL0Y0rKYrUCB2FcuA1DeaeFwBOco+DTYmZQeTdrmS6aZy3nRwlNZI+P+p6fJH8aH6C50dF7oHhkdPD8pP35XV+yWXw3Nufxq16dADe8LBBmpRDkvW1YnolMa8gSjlxoSMiQ5AIfebkuI2/7iIOYu/c7ndVs/wss29s7zNrGG+222l52vrf1AZwoY0cQOs9OPihjjT87bmG/9MSGeDMz7x496uWiXI0NCEGH1y/UmiUXjPVWwOV9xJPnrZdP1uXlRVv1xDErent7K9JHHmgrzu+vZu3j3dP3nOPdRc7ypqRpVmPswJhH7zWyrP0rm2A+uPrcOx6Hg0sEMRK87UqKWOl2RCm2wFHMSSzcSCioW4jlyGwHc1FRUS878IKGbezWDq03dU8zaK67KBWgQdZmbxyBGPODxnk78XQ3wJx5p+2o28HDrUY4DOWxO50iVrWLG7wTcDVVAsIaO08mBlsxN3Exd5/q6JhjW15gh6pb2OoOjNkkYU62s9i37U3Csj3SWLGOncB4mLE3/pdvegmLE7kIyOvbNWqFQq0Zc/NoQ+korbFizFVYwpFkmjG7eY7nuURB+zGnX7x40cj2vsC+0THeWOt0Ej6XY8xopNH4/PNGdvw8dgOHKn72MyMbD/MnTz31L19LiMXEU3Et03XMpouGjTUAYgpqrBBizBA6sIsoEvJOLd2+7U4QsmSfq2uHW1tba81z51tr73UUtRatD79Sjv55+JXke0Wtg6mm9XnL+rz9hRbzl45/ydyyHq23D64dHdJ4dYd7ErrnCCOW1vGYuJHOI5EJZBz/U9Tp3VPpZNmH0VSijJZ8kqcJOTtQx9NPJ5nwI/wvG+AfxfiJbIZJHjVis/wz/P+Jr8S0z6u/WHLgZTx75PDGBirszJBzayXrJMa1a9gXxXLMudxeT/svtWq1EnulEikCpN4OZkZKHIbyq0jKM/ofQEHwqIgDFkukD2LL9OUvH72tI0INQGeBEM9ZiHRwERSpPVZTzRUHL+QcLrcnXULJUoj4PWr8tyrAZU36zHYwb0SI47xjdzPjuF4HVz9+480lXjBI2gcWZmQUxrYjgEkqppRKUQPo8GioWE/FVgEYMMeLntttGnWApRSmpl1ztO32zPKM143Xs0MglBjiTTEDzn309TiBBWZx2W2dYHUE3WLAW3sOx8FsWq+lNNlEVC4n1ppJ4LSsIyoYESHBvheUfhOlzDjEZRJe+eMNNab0KQ8O4R2ukwWhgI/SDmOG3jhhBQb83TGPwIWfEzGdcTBjM9A4ZH/4sIUdGLH391vsxnWbfV0EEHSM48flTfds/S/Y7NWpTlv/+rrF4mOL8Otmsnq17TMer77AyhE9j+/PwkfSKahq24Z53gAzLaFAT2zMq+/84jYWrEjVA0uPbIC5d39TUzX7/n6WbWlpmV+3aD7AbE3ysWXDZawv2cyef8jOmTr6WZuRHbKxtgrW3s1qZtw6hwELxkmr3wdH1pPkNgPUceqDDyaakk0BdRTQSSD4k6okxv8EPUJ6Pm5uiBcEKxcL88HMu79aEngORkkV4Ap/FE+hYMzYwW1l00fG2Zb19RdsPluZE5Hkl7npwfn1pg4ze2+UHYclkyTlx5rN+MekaJUkGH9yQR7jl+T8I9QvGS9i2bMs+/PyVGp1xsup7UlmkrC9MTHZTmxwgNPpxIFhMnkCWyCn8+niZOfTTiYOZsS52777hgvFkO3Mj7+LY/lYMgULL8e1s0S2+/v759l+H6tomTdeFJ7HmIFpgB2ERZMW3z2KecAzb8aYFfMVtiEzO2EKfhjMu5xnpZRXVVcgANAxzQ7PPT3e+zB1fJh4F8Pr0+RXy0D5dKsliRmsbR1h4PPDP28CqQOtvfvB+dbe54db743U1q6bYmEGJLT7JDMz862jn0TL9ZhOiKM34GxGjzUQ5qJwBYMx1yZBUzVJVldY7OsdHUVl5RClDrADqUWWlmEJs4VtIZhZGzvUYsOYZTeWLzhJ6bJVyDvJo6b07iaUZNo/Asu7KwYmbUXrFtZycXSo+7yZbUkunmTL7iNmlG0cR6ZRLDFJD7p/csrO+ibZiyYs2+HXT/QoJwje1YNUjGOs5aNCvLAGgNm6DL9bgniJLcC/5tFcY4XP5zMTzPPr6+u+dbxkq6t968Osb319fviBmfVh395mq+ie7GerLRpfOGYAeD8hUpeE11hzR7HN57NV32tssdme78i248/zVXRjrcBaxrsVjffheJlRY04yTbDz7Oj57pbUphat1t5B1rMAg+wAxJd1ONxHv/xJ3MxX5m1DXOsAGKGwx0GyYABdrqupqfmoblZH40rA4Dgck8JusbCU1nvpL9/INP7ZW/2A5LFJteJmdXI/iyW0yc5aOuQLKOjUoPwqBxxnh5uKp4fnWd9cN9vd2FvcYScf1zKYfGW+pcLcYi67X9yvXDeWzWE+43NZKlpS4bi20Ul12JjO4RCI2sdBjsP9/XfeeWej0lzmO64YSengdSHsgP4I4iN6MkjCj+us2zNLXDPAJScnf2A0mlvYh3Ok2N/0gPYUNI3DpOTx5CTdFaOxha0wTsxlIxN+PvUe/RnzTDi4Om3taGVH535zb4D1YYNw6tRvmk5Z2OpBba8zu7eleogdMJbhSGmotZvtzZ5gq5vwDW5JBffKurMBsVXp6W9qb+tcLg7q3GWfYG9yw+Rm5nNjwkZeAOAO9+DQRyiYxcABwwtP1uVDKkKclzLWw0N5zZ+YDwhEDX2tXceFNxfEOQmfd5mbGGa7W4bLGn0jjY1Xrph7n7ew40nT7ORc73A5+Zc+bmEHnnZiTTjAVkNnLduSBO6lN0qYMZDVt5566lWv/uj1jdAGQH95Q8wY3OHT+fkFGVL+BkOtmSWXDoU24muqxWjFDoUZGmu0i1uNRKGjgIOnRo3Tox80mebs/Q8f9hufH3g4mDo3PVk90P/AOXfPN11tMc6hpMGfD1T3+5JM4z8fOMUMTk6WBzCTgH/X3fbrW6nBrW6CmWFmqzDNBlYA6iSMRkI7gdyui0aFdPRuKL38lmNv5KjKg9CUWmwy4V9ShjY7NbWYwX+bUlOZYhOTWpxaXGwCnCkplbzA4N8MMJCkbgCzxMEtIMayPRNfh1ECUp0iGEAJVXhlOxRqjOt2tMoH0E2DDa2L2cxxBsH8CLRmFJDSEk0cuLn43TJM9CMmDPOWKPMdx2YZuPClCDiMWU+CBTVeylEc47wYslLj2SQ1TLDyBsHhEN3eqaH2dg2OtwLEJxhlPArMEWfgqgr1CgLZG31xiPeq1USu40dHgLJWcGGsM2NaClLtz5JKUebnETPz698SXBoxmpOQn6FX74rDZIKX17loul8dAklxK9Ss+rPi84euxPISAIq/lCBHvYQMHgrZETtPgs07r/fcbicAFSG0Gk17e/vY2L98eXnG7XaLon4beZLEMO/a1b6Z3o64cj3msjomZH4KQ1a1GWIIDuYwcIlLWpUykDYgkbRiySPqRT12FTmhqiqQOdhGrjdRzJvaqvATEPXFHhWjr06CrJyJVmz4NSCIYxpJlglrxwhYnsfmwJ8eATD/5HarGY8aM9QRyOm/LdTlYZKvPIC8hMtjMXQ5tkUebUBRqdI9LpeVpkjk5uDzixk5iIelEQv37Kl6siBjNuR1AOjFq5SNhgygIBKsCjVWW+0eUaCcjfZkPq+YIfG+iPqCPU8KgOvMKA11OYoabL7SoyBDTpQ6DTDgGZ3AxM1B5NdstyD7SDFDQYvVlxarL5rSRHxnRsAlhS5sspVtkX4ZwreClWR6SU+yT3H1E3bvqrZZeN8G5qNbxYx44kirZRqb66mzSplwgUYVunDIgaw39su9AreJPoalnyFmzxYxI86jIt6XjFeY0zTIQhz2RZQKfUSjJxSx5sK3It3r2CzCwnpu4bPDvJqzNd0BIDVFnrDyO+I/wnYIQqKy1d8M5yR0LFPE7d5NSpTkc4TSwtOfGebMNffW/B4cV5BIKrzjAPBfncXB5tcwOPXvyJ8hFHiFk9BLiaONzeUI5tX0FHzu1jOWU2yKopUUd6Sn5yPijCr4/JpQZAE5r5ZU7NpcW2lEgYbTNZ+hbGeuerdyKqSjIWJUvAz4ws7Tv1NT/ZVfVxoQGSh4AkzewkVDoafu8Geow7YWV9FMEA4eog/Fi5l4oyRHJDyZ4W9Xh8IY8cmUMRJHUe8nuejOI7NEh3G0v+Izwby58El6WamPdUGIJ5CXSdc61yn5UlBIxxoeW+uNlTWSEgcGx1+c/AuHKE79zutpa3cnDvqR8Bn7ldjJYr0xC8ucRxkIH+ECxYy9NZaou0B8Fd0gJmWEHKSHd2rmtoJUZnGAySqVLPtZYD64Jm7aGQRF0gk0E9OpgC6izqkEIKFnAVIus1h7eSUNj7GVFshEiXQ6QEGnp0FHZF8F6Sj7DDDv2vW6yG2croMOor+WY6p3RBf6DPVAUR4pMFIuK9VuP+SFnsOHa2YDQHAUzencS2MadTBvEAimlRo1MefebdWfE8W8a83j3chEI16jwio75hIAwEskW9LOSCgsxDxsI96aW5Jn6DhSVej4dRX1UPH65fXedCkT5EdK+g2Wl6Y8Hr0oev/O5dAlFMxvE/Mn17G5+t4GVgJwU8RKxdRfGBOWzGDOhKxnfonIul+wUV5NgRWCvCrMaAxYNxWWN5hZ8opiZynteSdrIP8yiK6BPwLMn7jdbz11fVdf/AAAuokO9sY8APFjJJoKJMhh6UnqhQYcVJjX86N8EoT1YFPEu5eVKqVa4u+Yx6UTiGkS6gToTyXDhZrZGOfYccyZR3nocrm6blTG7SdwkYhpKXaTKxQJwmA0hR2UbxK7vBSAjD0N8tdsXangJuGGgqQ7Z9wu6M8bIKZnIXhiJBwu2KBcuFOYM6+7Ee1caT7eF1uoEEeDxNjpV8TQ+xGSeij+EuuvdD/f4WwVKXIB9A+X/6bNnxkaEx2hiAPwPXWyIgosvfwZYL4uSmAArKyPyUkgBYmumIsZMCHTLN0DoQ3Lbrvgr+Yt1NEGHDh78k1/3oBwOLRiAV9wpFQmXxhzIl3i28Kced0bAAr4eizd0TcZW2alQhXHZkIdCSPEEAa4rAp5axzWXwIgkvLNo8RF0bS5eRSmFRBfUyp/AjvshQk39SaG+c6rYlBkAZd1vL4PRs75QAcxmctxFBwkMtAWdGgA41apFRo3+QjsZFV10slJ6GhjFf4m0HAmAv50VZhlwqJ+pOeR+tufiC5e7h5ldR08dqyhC3M7aLgQv4xRxavJQx2pv4TEntottbS6Fy6fxEYK0VQJEWuNmw9vTSefLtQshLOVOuyP0Ce5I4YnqABiSkpKKs8cqK/vCkaEXhX2hWNbZiwaS0QGQjVaktJX/7LgSUJ1VaWkGwFxbqKt1WNhUTQWAyIcSDhpiNjiAC5kzMpaEqRKa6gAG7xd28KcuRZdYSPlYD4H00qlNCcDqZmKGVkwlM0KhTaU9YNumiDMk8hBQCISfyjUyqnwCBE8+OE/N2FDZfi/Vn+XJ6TlDJMJ8oUnDVAqSpNbYCJjipDco7CnEsd8ECuvN8TYVoGWwbnmxT7EAWQg6duxOOMnAN0mjnZQOGmBQ+mRjydCwwzxQdov14TP1YDs1oepACSNTv/D0wMDA6ODgw8HB0cfjr6P/x54+//gx6P4UbIp+eHDh0/vHx1Icj6kT11MhskP33/YFDk9ugXMd159StxwkAYZcp9YbIY0SGzThZpuZTULSDIFaqUq6IRTD1XdJl/6yLCMdZqqXbAWFIYxBxTXPiRbOPzkv96+9F/946zZ2OicbLRZpp83s/+7sJd9OMHaLfO15bdqR1tbmoaNpuRbo6NlFktj7b2ftFqmzQlhPpj51nPPPSe6XJtEjwBlrXR1YVAK1e/nBuhYVoCnAPQdy83FXqfKE5JsUY11ttyOI462lcxgdd1zmOf5cMyEz1d6//bSf02mDmi7y+HkkN3elGxm58fnCWazvcJuYeeYubMTZiNMbh2dSLdbKoYtbNPgwEByIpjXvv8th87BbV7txCJu+paKqKisIJU0rEiKCKC+410l/4a9cNX3DIHGGgGrZ7VH9sGIo573MinmdGZUVVXlh9rCMeZiCJOu1PKX5idNE2zjBJycL7Iko/eGK4bN2ocTGsuEucXCdsByjNkOszHmiqLG3rne9qYrxrP3I2Q0JuZMStePqrx8rPJYTNRUK7cJ/jZyQobKxRK6THOPr3AcXs2qj1f8fJU8sjG57UNuHC+SHTPIZ2Gl1lm3IPhzRaCjtWV6erpoWltkZH3lWntLRfZk2f2BoueH+32N65jPyov3f3J2sLV2onY4eVo7YNdeG72VdO3sB+XzvTb72fEtYD54F0v0c+98QxC23rUARQ1WP2GFdWQ41kwbrbERp9kR1R8Gp6H1JKsgP5omBlVvBNxQHEBVYWbnS4LywN6PyV5uMRvt/8/SP+7rr7b0G41Gi2V0/2C10Vfdbzfax1OddrPdicrtZvNEts/iLLfb55wWs6W8Y3PZXhs7KpJGJCGBWSmp/rQU/gbY10XGWXIPlCBIvM5gfIl4Uq5ckpkCSFLDaq0s0wsEneNk3ULwHmDZxvYntbTutNWld4lej+f2vJE0eLK/4vwqUxpyID/JmAPJKfmfirjYaMxr7R4Dk+Ccg5QnUFgjncW+FYbnFrsAFLFj3R4MLpAYHmvg5T0WlRrGJtZaFfKvMQpecIhTvzzartH4B3HIJA7Lng0lMKSlEOaGxEpDRmDOXPUKhoT9OSq6UQ4YAIs36s+cObMimbGg0kZMu/yhv7SljkoNA+7yLEeNJJk60otTGCurVgdygP60GJueaHooHPPdX/3KDRJPt0iJvaWoGAegnByDIQeQW6LUBJQDYKbUNJkdPIwhqQRNdDSGDJ0n83gy4uWa8ic8/TlepVKr1S4vz8zMeD3/mWicEYZ5dYkXEpniDUKjcXHkfjL0FeIgM/A2MUwBMaNrV85UGmzEHAFE1qq6gnz/OHiwe+i7XjdpHXIIgsGAPc/DndvHvHYUh8cJjXgGrpl40soYzVCB113kUoP+Bw0p20NHI14bq+VAOpa3un8X6KbRtHlEvUMoLZC2q/DPPsDZ0wnWreSYPYk21Pmv2UAiyOW4na/+gAoF2axUyENKGmzEyZMCIHjb1NLE4AxWNFRDW/3NMyCQUUo0iA5hXo2Tt9uUpMRe/IoO1Gnx6wGQ0h24HRJkqMMaTR0zT0qjaXKH2DZRR6ZFAeB4YaGGTAsChrcSNgO+sMewTT4fXPNur/eI1tyUcd8MQOrXWZmCQzplmKMNmLEIlyxI0DpFc58aj65zQZAmvfPqaqrqqsiOLAsZVVYrj9lckCivgphXb2+jIsAEam6KSDYHRw947jtalUxlEX2mXJaxWQxb7LJPwAJAMk2qdh3pyz/pIDM3upoqh5B3UiA702Rk1NSctsLZzkSTn0HMW22ZiCRJciMVGDD4ic89sEYqOUHI4fqMQQ4p2Ii+MCTSxoN2PXGkICecrCFUhb1DmHfSMVtXJXBcXt3lwtMJq90A5jXvpm3ysYlq4duR9wv2XThwoL7+wIELWZxKZpnoalYvhy4TemKX8wAQ6Uqe8jtIWJsJgcFfbMGqsDdO0JdWVSVqqYKYV29vT2dH8c3/qVzXCulI5XieaDhlW8DPlBJEEXlAVbSZAzRpHDaxIpvL4/BH6+pqBLx28DkSFk8/5rteThovZfwsAFuz1JKjvRwFebHLn61DAjZkqoCGA+B2mPcBuHS1Qj2GQMT5SGSJ5SHWxIr/c8ieQ6R6GX8eaYOLppjvks0tAZ0t0/FEmJABe41baeCh7kgEmzGXn2gOTE3SWrQQYjO+AzI2k9hD4cBaGOTkkFnqgA3Xq0k38IYNNQgv5m2VbgKYn/snncOteupPPe7vexw8DmH6zjzRt7nZA8xMtKMNuL4LWUGd9QZNhfpfQZjpbFtIgdFwCptmvqTviQt9JSUl0imhnvRZtceHTN0RmH95e2rXL9uZd9veLHvr4N0vf7Jr7U+9WVm5x1cqj1dCZpPt1yTXOZzNgKvMCi4y0suslKwxsa4OEiTL2SwV4FHlgWN9XMmx3PpKKmQOGkzH93IQh/UDQNgyB06TkDKSxxhkCvbg3b+8sXrn+JkuCI/hC0A5XGCX3JiYqYIKh8z05QaHowFD2gpmIL4oULKSA5bCVrPkzbhRSdZiH6IxfnPlCo9QjD4r+a0HUGjDHwJLj/Qw/oErPqG5GJkftnr9rdXVH8zcfn117RM9BLAhN4sH+M4bVuKJEKCF1zA2A64BC7Y0bE8y1u00B4SysrIWGw7SNKEOBtYtIo52u1C5ayUY7a8cyDUgEmpGWHyTKXQG5GpXz3CkP0zgBMEhemduj7VvoYErEnNm5idLlLwM41paItudocqGM30Nx1cM9bu64oAmLZ0RxhV17eoz5FDC0U4O0VEqR07JYn2DIafhVfKIvkZ3F+CxCLPurF0yuQArF3LJxFVYNzBgTOfOBUAjMnenStc5XH/zd56pdI1SqSINRXEKRvExH8y8uyxC2cYsSCr19B04cLC54UL9gZLYw0DAQ6ODsNvQ17WC3RFMN7ogaviFSqF6HT+4gI0A1GE2q75HXlvE6qqEuCOqdy5cqJSFFwBWZuKj5H1WgOEOnUtJOXdIgmzwBAbK1GoyYaVWti/PeD0J83lN5THE2mkT8lxDbl9z1rHYmKnfqAz3oWBfJaLT6FxfbknWv2kJm+lwOpAW/7KBPMo5hukP8bJV/XklFxb9Iv52WOqMAaZDz5zbt3d3yjmyMygSpkJzZWplmcfr0pH9MxKqvRPMn0x546Q4Aeyqz+m7sJgDmBgH0JTPMhd+yZUrkjeC31lf/1MV0WBSiRAJko6nkkQUzx/gF7WRu+BBNxvWccKkvZyy78WrV1N2707Dj5BHqaIZkyW33lH6JPLvy5IAYAkzji7i2znA5V2MnwkAABasSURBVNRnkQmvkuhjqKsdntLOOdbnxwCwf2ggE2G6gD9CdXzQxUW8KobTio2fQp4ePHRud8red98+kvHs3pSX04j6Fjyk1URJ5rUWCrZtn90bGCOMdvF47kpz88qBKEUGUND2Bi+5eVdXkEWAJkA8/rfR4QzZHSJNUlFpQ8mVbQt5gC+n7D5xNWPPnj0Zz6akEE6ThKB+TMlOYftn7cnfXvibFDMFLDugua+vEhM2QREnwNG/UhleWcxp6ArdP+plBXtLyGyRMrT4qd8RFVxIaSLZbSSY395D6MiLu3enpNG3QkY3Q9oT4Oy2+4Y2If+UNcjNilj0kk6SZ6n5YzdkN0ZqW/cLM+CWw3LapCVBqY0QMDoMH1a0T9sdhvlc4EzEEfs0vVJbI9hVuRIu3tSlCHEKGLqOnemSMQ4SlAE2IytNBwfZHO3NMNI0oVIrkxzApaXIMO/GBisQ9pETLDxizIDLPXZQ3v0HyOyyvNkLe1orMiWMXW0spwENTHMDHtkUXVjTgf9JlyYqs5Z27sQlsp73XDqBMafsPSQvcj1qzFigQG69LNRCpLk+xBQEs3LDhJ+uzQAs5MBSywb5SoU4so1M6qcLuxEIorSUfc9iyK+d2LvbDzp0htLL2+gaSgQz0XUNYZg1ZJA3ECfnVPathDmhhtuynBDV0ukwjM3aiIwQLceGjdZBHvtXaef2PXvp2RcpZLKkQ5yGpZFfP7BFHIlhlm8ITTySGT5gjRtuVIZ5F9QX1wZuCQzWm8kxkt3yRtgB2C7FYMETQOz5z/BYd+/d60cczmlS2VnYXk/c1o8FF47JBpDFUJc8gCv1KxFTcUSDeQMTofpgpYNs/xdht5jQMRpZL5Xg1nigx40O7U3ZLaOA8iYGRXgyI39bswlbP5apzO0CYfJJlySOkLoWK+VjkTgYFohL7EdAs520gQZwXq8AmbFwXUXLrdSaT4X2hRTGvPyMntdh9zMc9Lk06fw6Panj1JX6fW3SNbbzmMm3PHQ1B8uLUyoJM+JyGw50hQwzcnldiGowYryJ+0/L01o6vE1S+B7CUUWIzYh0K9NbKB9oQA4IHdjFxOfDHmgYp9NoYpSsFSgU1BUu0DYDwbHVeDIhzISlByr9KVc4o6aYkWGxvmsFyX0RpWbGLSULsPYm3bnEo/Tw2KPrq/x90sqrUKi+bgplFsgWnyCyw4Qh3Z86D14QgLhj4ZxGHI6iPeSGOr721a991esheQPNFrV4gphxrHi8q7m5uQsCihlH3dyxg81hRoqkfEj5FAcUkPhb7aKrHUf2Onig4dix3D9XSZt1Llc2E1rB3gXUsm2il+ZMIgZK3QqPhzz1UjjmlL1WkksZc4mi17OswXE0S0NL3dbc70QxA76LeN9dXTy8TRdsTmXlSqTXrJHmRrR46ZLsrpK2BPX1dZE2TJ2/NUKV/sZ3iCOPLRwsY6VjIgw2dIuIkfp708Iw7/uzP2VpDE0aS3B4pj5adtvj8eq3GHEkitm/FQ6HYX9XRTEf4BB9UjYz0KYKbDPrdTnItgUKBZv+J320jdURaAdRsSqBJJVzm2G7ih6jjZh7BhxWVF68NkgYLeP0vj9ql/axJUkhbZvXrdP9BflGlUeiw+SX05z7nEqh+hY01GN9knOsAUdUQcze4HazmjsNb0o3gFV5dXSjdEUg0eEhW6pjK9dH/FLpKTE8pQ2gq31ZJCYbmJ4Jgd731XRWTSb1vDqH1CYFsaXeunuyTcyEs6Sz73t9WJGjksXFysXc8C5lCll1t++/+TGTbcVdSPI8FLQrXSoKopKuZm+wE2gsvEIJRY9+5g2qmg6dk3H6z/7ov+NFrNQH9QgUIpuBHwFmqZCsev0JrMC4xQNZsCuEmUQXFPKrJLu/5Geiqo1aa4pZSfp/gw1yXb/vvy1K9VJ4Lg8JbbplvYFKt9xg7duX8kffTGdlah6SZuBHj5n4Gd9YqTxzbPGGgc9dlGPWklk//GIOVu8SE9XqKWnslSx2pcYr25cElfyBf/23iUykOhRETtTq6daCIYO1N+VEyr6UlzxyoYCFW3a+E8Ms/4Y/6kSIkMP2Jsdw4MAKcUqkZB/8Q9K8rnGbCCulxRqcASWPVeGbAgL+Wyoq2G2OGLttCUszDq+L6u4A5r0nLr12KQVbaYNsCAFZC07Drc2AJ+aHpVaPj49nS6AlfxtlJ8Oc3L6sFVJFIdVgCLuOVb6uUi/7AUgdNu1BUYZu1bI1wjXXkS5AlRjregHngvwYCUJBwGDtTck4guPpvSnnXgodRqS7sLOz8/QWmJ0gZl9ja7eFfDmWP129lGzvdS7Wr5CyREnfn+CT/nHlmUXgVS4HIypSlF92yBRc1A55ZO5KOfatvpVYXxIJoG7MzRMhCRisE6/RxMmzJ3bvfumZZ156Cf84RD/GWlq6UPWjR4CZ7CJKdweHVpZll56eni4/TgatVhYPrNWQBOXoCgc9oU4NJChxOCET5ej8O8asEbmS5sqGyljOo97hnVnWk5ScKYWAfpFC3vM2xpzip73PvIwpDR9TmLG5+k4U882mEYy5yTdZXV1tsa3bq9fXmwb7fQN9i4sXP6LXglUJ4kPNKQBo9Jv4wcgxQwp3MKchN1auB7qWoUMBRS/HHCJ67MUjQcwhbzRl94kTu9NeejmtoGphM3csUcxsUW/rPec0WzvM2m3s/Py60Xx+eL5i3ZlVWiXd/z11C+Eyat3M9Qe8pK6RoasrOL8iS3vp8EJxeaaIM34oJYzPIdp79e23392XkpJmrTqyWUidMGbj6FzqYJkveaTRblMYLeXT5hca7b9JRnBhT4AiltTmXnAAIFy5cEyiLF62wSmOzfTtU1Isjq30iWcJozNe3CuH/G4GfurdvSlp0LrQubBxL0zCsn0qFaX+sHscJvdODrI2Nme699REy/yIKT7mBD7fUCJRVt+F+pJgeAqQd0rQSQE3SZqkvLtnz5GrYZCvUnk/8uy+NGwqC+qsG+3ClTDms8kAoPHG6XIfOznC2tLfs/c+WF9v6e8IYT6ybcyS/SeUk5PTt1gSSpNCXnJAsDu291zKiatXwyDv3vusdOpL+0g6QThZc7Imn+PiniVBzLec2CXqwCard9g30m1T/MRifKG3u3swFQmFkm7Z07OVhqPNzoQA33AmJzizIrTR77ajPqgpbfdeeVYwEjM2Wvn5+Z0FcUvSiWE2nZojQ2mgY3x8rrzpmt3CDlksF/GDVBwxcT30vJ2SZUbxS8IbbDItI2QwdAXajwBPfBoI3V5IFv8hQsRGRWJ+bZ+/ogVh3sm43kmCvqe/hEn776EobZjOts+4BAMZDzqckXHkSf8OFI6ZeH0tgLTxbQE0QIZgsR8gsoncbe+MC0npYsCZTKa0c4G4I+U1LGRHLp2QqniEoHA6XtVyu/EzLaKrpH1SlOSLIL16HPtard+plJBCvSbkbwZBSIaIX7ywuNnOd/R4ruFMMLWIb7FWIwiBvQ8kYeGwaybxO+U1WusIYQZcVY01Nujtx1UYFx3PJlMh/k1lZ9y67/Qx0je4iEqlVgzfI47LyW0gVH9ByFpc3MKqRzn1wUwE9MxA1wyni+i/Yyi7iZBfvZqyd3cIM8MIJ+MY6k+FmdTdRP2yQhnaOKX9n6a8eh2WXZLrVcpDRsy1+iypo8iA0MoTuVtgNFrsCvmwHILuqB2rJd1AcoRUq8kxw4JHgZnkqWcQdOi97YFdk5Uq+vVDbZ5l+hVzy8FkD4CLZ3ICu+WTzrGVhk0XNQDHmkNROX6bXoy9o08wzAzHXBdbuD8NZtI3pFYaSAGBF0TPjOx7l4LbRitc/v4rzhBe3YEr9ZsrMpCTKy/iu5f0mlgWKDZm5IiTLvo0mAHZK4jm4YH/+7VE6fu1VKrgdldKldtkwHo6p3IxJwwjMJxZ3Nx3gbnBbll8ujYIPbFGmuJg5qt2HrNUYl4KNvFRtYxcovenb7SrQqD/YLH+wIFjWZHBMSpp2HwuChkaQoyG4pJOy8dwr0KY02T39dFgRjxRVOHVA4K8L/PGD/wpLpVKI0rdjpH4UNYWMMO+4yHMgHN5BNdy9JiNDHPY1T0KzAwktcTILn3SU5ZLMKtVrOYH/6MEypJo8qNyFg2bnyC3WfbpAPLeGa+XibLtsTE74rifnxIz2Z0jenc0gExTWH1r3hAFQ1xcgMlq2HT+AeaGdWhB0csjndsTISCHgo63HDM8HSd78OkwA45uwBE1vwL4ZaVSdOXwsTJcAcLCvalfEoGZbkviZsUIjX8oJSbmR2GfGdrqo4gxRIcEL/bBNpmTBzk3GjYbf5CrMOmTHctel47ZIuZHwWd/S5fU6CWPpNBWdvYHWIttyGjsk2TmhB8BRT0UpiLaMj5bzNiYkLoEmbFAhvijsXEIZuVuOOsIwGJzpAhBTtSKbeGgP2PM0qZgZLAEepWeRIedQMniRpzGmLsiX0YODw+F8BQ5xUzTCJ8NZga5yPiXVi+oFRuMysQmAFeac+L38iFDX2RjLSN9q8JMWO8Ixrz3xatXr57Y94y8TfDRYfb3sinpvgwJT7WhlYYcQ5ymc8DLPE/5CcuW3cty03sIR5GXaH/kvhCjgTVe0mAHMAPoovujK2JvxLzJm7HFqszJiX1xsH4l1k2EGmEpXd4feyjlxUskGXfk0okgZmSomt3ZPEn4Z+A17Xc1tYl3ziOYk3kg5qoGfOXxKB3G0JKX3iNf0of2+fNhR94NlO0QczkjXo/gTmBmpPl8WmaPv5NDXAJc1o2GmFMuiFusjGHBAefgDR6ZdMsw+4UbGEp78uIpip3BTJv4pLL5dvbPhSU3jsWy5wD0HYxWYmRBiLrlUAsc4M7JMNMMIXO6Li+uh7AjmAEZffOHjtvYGxpf4kpfc2yXrK85FreQ+N124HIEH6e9myGBvrrvZbK6YF7nBl+SsiOYoU6WIElYjTHUZtVXxuQ0Ux9riA/wLocjPShTIG2ff1Bl7+6UQ+SCNiy974gO49q0Wq1/4yPl2LZ29kdZlTnFsZbusTPNsTao4WZ0bY7AigaHzu1797XXXiMFnZRDhM8Fs48YM8Po5LTNvSC6LnTFSvswlWdiWTLgXfZQ/16KY7BXQkrvNDtkAsBR9egxh75nHG1r9x76GVl9sZQ3YI7FnMuF1Lwhl7RnmaxNMCUNOWqqNpq82hnMO0KwrzJmIpep7Ip1H6UOHT6dWsdDoUaqlDTYE6+C4X/n5wczyj2WE0tGAJfbHNunRdCl9Sgc4U2wmM89G0n25wtzzoXc2Dk7pjKmD4oMnikBSgkEeQ/soZ6NG6biYQ7unbPN1bkdIkO4sZN2TOS0ByFkmBH5wBf7HZL1wDKdpzfMRcTBDFKdEo0kybf7Bf6foa9iDX0h6zZARoLIOtMXm0Gw8nhltG+Co0pG5/XPfMgY/dKPThdutM1HXMy2VvKV8K29TvKlu6nkS8ZN5BegD+ifiH7xrom+Xpy9I6BLumKuaBJtVMYy+yTLL7XOhmtuWFjIxzcg8WQb2ljz6HvvvVe0XkRooBikVhf98B5A60U/3E9+NCVN4Od9Tfd+SA/44fa2R4k8a19DnFRl7HwixID1dMdoIOt1TkkDsPSrGHaCMQbGXHQq+d69jkF2yGyeZ32QmWDTxxF+nvWZkoenm2xljb29jcMvGFlzi7m3aEcwo5XKWDFFXILilDDjEqj9DiXFUl7C92i2J24X+waYW6ane6/BEdZ4/gUba4HJvaymP5VgLhto6rXf6+4eaWoasWT3sy+c/82D/Tsh20SNxXLG4hLgXFN6XhqxNMl6nQ/hTwIxfTG6PWp8zMMP358ewZhZDcvWOuE1dt2oncPPW4ZZm9m+zpL9oVOdpn6WZdOdO6TfUddi7P0i4hCB4Pb3cISGc86Rm4BKD8fYoosjzb//EPvDMLaBjtTkDjTCttgq2BHkHGaNw2x/qo0dnOvWDGHM5iaImkZS+9nqufWmyD1xt0mo5EIc1R33HYZ0j1TLkQ0kvYRBgxg5QACFjM6enr+K/VEY86iJ2OcR9oppML3XOZE+ev9+b9mEjf0Alc+z003TbO8HllrFAyM78N7o6M7oMHzeY/UJrWi8pF0eN+n8BtT/3Etbx2gZOhozYA5fJl9uFsdWJdlaizDvgGmwdbopeXrYMj28Dk0/HJ5eH7YlQRt+sry/9Va3eXCkl9q0V3YIM8o50JxYpgUK7TMeWj0iKd93L126dHWvFERHYkbQkXG4lAPx7LPp1P79xWQKomn//o7i/ftP4ceAo7+dHCBPotRTTU3JsGM/pZEdwozdj8U4WdA4hKwuK9S5aNPvvqtkI4C6F/c9gx2KiBodgPyvT9eQrfY29D2ZkA8a5nMF/LCwb27YPsxwCCUHomoXm7wD8p4pD/ZMDr30rr+1+8W9aRSzLHFO9gEtLJwl2m2nYoydc8tRc0liHwa4KTdykMp/2iV/KvCqhPlyjyH4RdtIqCtkpAefo7gqQInvXQmho41MsKQ9G8R8CGC9fbiu6vLlywapIbgz8JXEn0fMiRMUl3WuGR00/TqAOY1juNka68LhwsN1neSbgwAfyiM8FpgB7xBmvDM8zJf2MnntBI4yqvb00EhzIeNJKwKIq3u8MJPxWa+Lwwv6xbePHDny2olnuNm6zlLqhmHPOyMPMUJn6PuBHg/MpIRFRpIPvUxLss8w6MnOwBcjIUNNJ9/z5JFQGuExwezXyMxL+/bu3fcSB390WNrhndJCXU3dbJ7smwYeE8x+oj73IayyJY0lNdjDhdIFeb/4Y4aZezmF+Nowr2q2sKAg0BMHwzt6HjPMwHToEB0c7jxZ07MQZ47wMcMcnG+x5udzXE3sqvvjhjlACCLu8GzsjNhji5k5XDUbZ2zxMcUMmJ662XiJ/ccTM2AKMw7HrWU8npgRV1AYv6vy8cTM9WRsUKZ7PDEfzohbxGAeT8yIO1260abFX0TMm20VgAoLNzzmC4eZTjTJRx4ivxYWcZ2Fm7TCf8EwA8bp8w1mJ0EgzSMjyJjI5jMm/xfJQsgfPlIKpZfJ8TSmlA5FUNr5+ouGGc21Ng6XtdquNTmvjd8rvzZ+bWTi2rVrH5Af10bIj3/813/84No1Z9LceDYONpLHxzsAPoxpwofjV52m+PntzykBOMn65kZ85Y2jT98qG3/vpk9TZB5mW8w/f9ivPDv+/tn3+822oZY/Hi6rvnKrAzCo/NbZJng//ZYzu8xyv+zKlZuTqfHqGJ9bQuWtmpvDdufD3gEta7nysCndl1Re9u0OZ4el7H7S++bq6h///bDlvIW1mWsxOpNvKH009X4j2zKY7hNby5NGzz6NvmiYQXb1tfu9ZdeuNQ71GtmyuewyH3y67D6E9zWjpqQr3aO9E4bWoW7Wnvx+LV7j2bfM5m7n/caB+W6N79utTnjxbNYXDTNAo29MDpgb7xe3lN2/r6w1JWsx5vT3oHN4fnCiusVcvW6rrhhwVhidV4bxE5ONkwND/dfO3i9vYTHm8YH54aQvmmwDU/nkzbO3JlJTR3+vabz2FdPI79lMgzdHTbZbrbfOFk03vtl49vlaS0fRzeenb9282dr7SkfSdG1R7TU00Vrku3Wztbac+aJhJhtYJCUVS/sYYCLbV5A/6cPiZNNfv/a3Sdn0laQk/w98RId0YDF5Hn3h9HagUBr8La+MAsSfLuRATJL3sX3hMG9EsCfu3ImcHifMgOs8vJWi8OOEGbO5dCvleow59gL4AhIsOAy3dGAS1oOPC/31XxVv6bjk/w8w0N3ZE0/Qd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png;base64,iVBORw0KGgoAAAANSUhEUgAAAPMAAADQCAMAAADlEKeVAAACylBMVEUE+gQEhPoA+gAEBAQEAARP+k/6+gQAAAAA/wRw+nAA/QT6BASrweUAf/sEAAAAAAP/+gT6/wQIAAj//wQ8/zwNAA0A9QR++gSh/6ERABEE8BcEltnrAAQDgfMEfOkE4FJU+gRp/3AE5TEEsJlCxQQPxABRywSwUgSGkASGhwCwo7D1AAQ79DsNqwAE7R8B4Qp9fX0aAAAEqp8E5UlkuAQaABoEe//66wSL6Yso/SgVCQBmZmagoKAwMDAx2gS4MwQEwYXQQwS0tLS6z7q1ZgTSDQRjTmPeAASd/50LI12GhoalYwQEmtIEpKZh5GEsHSyS/5IE0W22+hFOTk5UPlQEIQgIFAT6oQQEjeVf/1+eaAQT0gMnACdy7XIEyG85KjmRegQFHzpxZXEGmgAEvo3k+gB8inycuZxZluitz63e/94jIyMEk94EtwpUSFQJggCy4rJvqm94o3gEKwCW3ZaRxJEIXwR9kX3HvMcAegAVVxKquaqQg5D////64gT6fwQGRQesWgSl+hpKZEp2qAT6wQSM4ox8w3wNO3A/Pz9dvAQEieoEpcJ7dwhwfgTN+gFxTXGmiqYMVgA9GT0JYS4IbGQEOA5RM1EELosEhTUDvTQE3GcEIGBRUha4rQFhiUIskJjjXAQEmkgLR2QHACPV1QxGtEADiHoENyIVZXUKJh8DqngHgKcEQwM4LAR6bBwDHSgDO4MEW7kAcLQCAE8RN18AcL8ITFK7qX8DSIqurTL6RwQOEzo3aAuO0j96LgP7qAS497jb1ttnxGfLtMuTqwtOnk7F/MVCaEJohmipqFvKpph6u3rDjACglH4+Tj0EfXsEOTIDVDinMRfq1upTAACGsvSCZoIUNnHXs6PqvsLJAA8VNVEMgEirtM3amp8XADcGU4N1AACLvFpLWmK6vJUqAArQUjEnPgDmmnemjQP99P2yAB9FHgp1lCOIAAAgAElEQVR4nN19i18bV37v+Eh4DscbCctoMGMM5iHAGGlkAzZaCRlEAEeGAOERgywgDIbFWAjzEBEiMY4xNpjdNHiLuyXbNpt2d5u7vo3pxluatI3xbhx30+7t3nY3vUnbTW/v3r37+B/uOWf0GL0AEZxP4t/HBiSNNPOd3+/83r8jJjmcsrN9Rvu/f2mHyeLMJp/t/49Pkp09V0Re+PcJ6ZGfkrdA2eX/8WPnVg6M9/57DJATA13en66trT6xw8R6RA4Y9DxAegNCgtsr8oL3VXya1dscdBQe9lMexNeAEAL0F4hNKL9mlonz2paomJERsnr+7U/uZO7alfnUh9ffWt21c7S6dtTj8bTj/yo3BO611dc9ItB//cOnXncxcLam0E89GDUcvzhRDkz3Ll6cYwh+Ah3/Zxjyi1wlzK/iUPCmIOA/iNkqgST5Iyj+IvOJXbvuvv5TUZzaUcy7dq2t+ul1r1t1cFfm6iduURBFF0RCD2UvJoymqvO0razWCdD4zZvJoNhZXu40mfaXlycBkFReXk6g839vK29iGPISeQ6/iP/qSN0yaDlmBIWfYh7vuvvcmANC8c6OQvbTwbW1zOsf3t11587arjurXS4IobVnAQWuF4t5YaFvqDcbwvLG7uwkX6tW2TqRPXjzlQ4Akl+5OYjwZer+w3yzGqHB1lYf6nil+7yl7OzZm7W+LYOWYUY6z9hTB7EYqpYFCF1fz1z9cAc5vXbnzof4wzOPul/flXnnuujy4nv6xCciFKouQ/l9h7B6qMIyMWFRdDcNsMaJCTM78G22CEtCR1HZ0/hlKBQNsf0dKLmb7Z5Lmi6b87G+Dy7Os4Noi6DlmAW327N698Ovux3Q5flp5uo33D+9u2OQvW63+/UP1zK/zOhf/dgtMpD/+odru1Z/11NQUwrDLglVD7GNNxuH2O795rI5CCdYezXGzBDMczqXSzcx3GJsLAfj3UOK4WpLI8b8AUQD7MOtMjpctqGY/gPRARFyzPzijtft/fODO4P4+ocihxnk0otvpXPQpYMQMIjXuz+s+Kim1BoOmWA2j+z/1/9V0X1vuDUZHv4xa7axNpZlW+1Dw/hXuoW1W9jeWnuF2aYYMjZO9GPMcI59WLwNzERvizqIlwxeV8seh/cpP+SDQUocbubamzfW/vOjPEhvKtKLDKBnwKeG/N/83Y/y/Y/CMOP1nPfjiu5TD9nJ0WkjazGzFrvRbrMrLEajxWauMJvnWbu9osVsrGArjHZ2oMnZzw6atoWZXJX0B3QI+teDbHrKTx9nJgr5zqte8WN3aUYBRz4Za2YYujAodObDCCZTzGytE8J7jUO+fiPbgtEZjWxFS0sLBjff0lKB74HNbmNbbOoW87yFVVgsbHerlv150zZ0WMSZoecXb/3g4+vX3/r4ulfvp6OJYl5z63moE1BeXUGnwDAc/Rc4dV7nAhN9nQCNDA7OOb5tw8QabRb7ekv3usVi8fkGBgkNDAyO/PG/4D/Wfb5pdrqoaN1Gnn6QtC1bFQHaoQsQDyVC7QlivuMm7IUIwNLZugID3/Pkk50B9wor7JpYmhZrlZxvLClZxdCQAq/e7kZW7fnGb3+rsxqKU02YUlNNyFpj4Lgcq5VcnNvrZkwmZts+SeTJA1gDTySI+Y6IAosVQszqgiOleXk9+HIxMdgTsUZdJ0DQoF/CUJUEL6udcWOVimmhTpB5ohgzj4j3Ra4N/6dO89aJYA452xsSMnhVCWA+iAVbLroof2FhAV/g7GlKPbNVXORaBpATPMsapUKhUCqVbTMugZduOODye/jQZxHMiYCMxgwY535Mc9mpQezyoCP4AwnLawkwee37IhOmkglHyOUvlBKarariwq8bv+6a0qqUBLBK49FjxygoJoj/SAjeIQA/PWaTr7u7sbGxwtLEpBJiQGpqUnYx+TMpCZAFBBjyM+nKjSdufOUrX9ncYh08uPbON/Sx/SIgrReudCEcMRL0Y0rKYrUCB2FcuA1DeaeFwBOco+DTYmZQeTdrmS6aZy3nRwlNZI+P+p6fJH8aH6C50dF7oHhkdPD8pP35XV+yWXw3Nufxq16dADe8LBBmpRDkvW1YnolMa8gSjlxoSMiQ5AIfebkuI2/7iIOYu/c7ndVs/wss29s7zNrGG+222l52vrf1AZwoY0cQOs9OPihjjT87bmG/9MSGeDMz7x496uWiXI0NCEGH1y/UmiUXjPVWwOV9xJPnrZdP1uXlRVv1xDErent7K9JHHmgrzu+vZu3j3dP3nOPdRc7ypqRpVmPswJhH7zWyrP0rm2A+uPrcOx6Hg0sEMRK87UqKWOl2RCm2wFHMSSzcSCioW4jlyGwHc1FRUS878IKGbezWDq03dU8zaK67KBWgQdZmbxyBGPODxnk78XQ3wJx5p+2o28HDrUY4DOWxO50iVrWLG7wTcDVVAsIaO08mBlsxN3Exd5/q6JhjW15gh6pb2OoOjNkkYU62s9i37U3Csj3SWLGOncB4mLE3/pdvegmLE7kIyOvbNWqFQq0Zc/NoQ+korbFizFVYwpFkmjG7eY7nuURB+zGnX7x40cj2vsC+0THeWOt0Ej6XY8xopNH4/PNGdvw8dgOHKn72MyMbD/MnTz31L19LiMXEU3Et03XMpouGjTUAYgpqrBBizBA6sIsoEvJOLd2+7U4QsmSfq2uHW1tba81z51tr73UUtRatD79Sjv55+JXke0Wtg6mm9XnL+rz9hRbzl45/ydyyHq23D64dHdJ4dYd7ErrnCCOW1vGYuJHOI5EJZBz/U9Tp3VPpZNmH0VSijJZ8kqcJOTtQx9NPJ5nwI/wvG+AfxfiJbIZJHjVis/wz/P+Jr8S0z6u/WHLgZTx75PDGBirszJBzayXrJMa1a9gXxXLMudxeT/svtWq1EnulEikCpN4OZkZKHIbyq0jKM/ofQEHwqIgDFkukD2LL9OUvH72tI0INQGeBEM9ZiHRwERSpPVZTzRUHL+QcLrcnXULJUoj4PWr8tyrAZU36zHYwb0SI47xjdzPjuF4HVz9+480lXjBI2gcWZmQUxrYjgEkqppRKUQPo8GioWE/FVgEYMMeLntttGnWApRSmpl1ztO32zPKM143Xs0MglBjiTTEDzn309TiBBWZx2W2dYHUE3WLAW3sOx8FsWq+lNNlEVC4n1ppJ4LSsIyoYESHBvheUfhOlzDjEZRJe+eMNNab0KQ8O4R2ukwWhgI/SDmOG3jhhBQb83TGPwIWfEzGdcTBjM9A4ZH/4sIUdGLH391vsxnWbfV0EEHSM48flTfds/S/Y7NWpTlv/+rrF4mOL8Otmsnq17TMer77AyhE9j+/PwkfSKahq24Z53gAzLaFAT2zMq+/84jYWrEjVA0uPbIC5d39TUzX7/n6WbWlpmV+3aD7AbE3ysWXDZawv2cyef8jOmTr6WZuRHbKxtgrW3s1qZtw6hwELxkmr3wdH1pPkNgPUceqDDyaakk0BdRTQSSD4k6okxv8EPUJ6Pm5uiBcEKxcL88HMu79aEngORkkV4Ap/FE+hYMzYwW1l00fG2Zb19RdsPluZE5Hkl7npwfn1pg4ze2+UHYclkyTlx5rN+MekaJUkGH9yQR7jl+T8I9QvGS9i2bMs+/PyVGp1xsup7UlmkrC9MTHZTmxwgNPpxIFhMnkCWyCn8+niZOfTTiYOZsS52777hgvFkO3Mj7+LY/lYMgULL8e1s0S2+/v759l+H6tomTdeFJ7HmIFpgB2ERZMW3z2KecAzb8aYFfMVtiEzO2EKfhjMu5xnpZRXVVcgANAxzQ7PPT3e+zB1fJh4F8Pr0+RXy0D5dKsliRmsbR1h4PPDP28CqQOtvfvB+dbe54db743U1q6bYmEGJLT7JDMz862jn0TL9ZhOiKM34GxGjzUQ5qJwBYMx1yZBUzVJVldY7OsdHUVl5RClDrADqUWWlmEJs4VtIZhZGzvUYsOYZTeWLzhJ6bJVyDvJo6b07iaUZNo/Asu7KwYmbUXrFtZycXSo+7yZbUkunmTL7iNmlG0cR6ZRLDFJD7p/csrO+ibZiyYs2+HXT/QoJwje1YNUjGOs5aNCvLAGgNm6DL9bgniJLcC/5tFcY4XP5zMTzPPr6+u+dbxkq6t968Osb319fviBmfVh395mq+ie7GerLRpfOGYAeD8hUpeE11hzR7HN57NV32tssdme78i248/zVXRjrcBaxrsVjffheJlRY04yTbDz7Oj57pbUphat1t5B1rMAg+wAxJd1ONxHv/xJ3MxX5m1DXOsAGKGwx0GyYABdrqupqfmoblZH40rA4Dgck8JusbCU1nvpL9/INP7ZW/2A5LFJteJmdXI/iyW0yc5aOuQLKOjUoPwqBxxnh5uKp4fnWd9cN9vd2FvcYScf1zKYfGW+pcLcYi67X9yvXDeWzWE+43NZKlpS4bi20Ul12JjO4RCI2sdBjsP9/XfeeWej0lzmO64YSengdSHsgP4I4iN6MkjCj+us2zNLXDPAJScnf2A0mlvYh3Ok2N/0gPYUNI3DpOTx5CTdFaOxha0wTsxlIxN+PvUe/RnzTDi4Om3taGVH535zb4D1YYNw6tRvmk5Z2OpBba8zu7eleogdMJbhSGmotZvtzZ5gq5vwDW5JBffKurMBsVXp6W9qb+tcLg7q3GWfYG9yw+Rm5nNjwkZeAOAO9+DQRyiYxcABwwtP1uVDKkKclzLWw0N5zZ+YDwhEDX2tXceFNxfEOQmfd5mbGGa7W4bLGn0jjY1Xrph7n7ew40nT7ORc73A5+Zc+bmEHnnZiTTjAVkNnLduSBO6lN0qYMZDVt5566lWv/uj1jdAGQH95Q8wY3OHT+fkFGVL+BkOtmSWXDoU24muqxWjFDoUZGmu0i1uNRKGjgIOnRo3Tox80mebs/Q8f9hufH3g4mDo3PVk90P/AOXfPN11tMc6hpMGfD1T3+5JM4z8fOMUMTk6WBzCTgH/X3fbrW6nBrW6CmWFmqzDNBlYA6iSMRkI7gdyui0aFdPRuKL38lmNv5KjKg9CUWmwy4V9ShjY7NbWYwX+bUlOZYhOTWpxaXGwCnCkplbzA4N8MMJCkbgCzxMEtIMayPRNfh1ECUp0iGEAJVXhlOxRqjOt2tMoH0E2DDa2L2cxxBsH8CLRmFJDSEk0cuLn43TJM9CMmDPOWKPMdx2YZuPClCDiMWU+CBTVeylEc47wYslLj2SQ1TLDyBsHhEN3eqaH2dg2OtwLEJxhlPArMEWfgqgr1CgLZG31xiPeq1USu40dHgLJWcGGsM2NaClLtz5JKUebnETPz698SXBoxmpOQn6FX74rDZIKX17loul8dAklxK9Ss+rPi84euxPISAIq/lCBHvYQMHgrZETtPgs07r/fcbicAFSG0Gk17e/vY2L98eXnG7XaLon4beZLEMO/a1b6Z3o64cj3msjomZH4KQ1a1GWIIDuYwcIlLWpUykDYgkbRiySPqRT12FTmhqiqQOdhGrjdRzJvaqvATEPXFHhWjr06CrJyJVmz4NSCIYxpJlglrxwhYnsfmwJ8eATD/5HarGY8aM9QRyOm/LdTlYZKvPIC8hMtjMXQ5tkUebUBRqdI9LpeVpkjk5uDzixk5iIelEQv37Kl6siBjNuR1AOjFq5SNhgygIBKsCjVWW+0eUaCcjfZkPq+YIfG+iPqCPU8KgOvMKA11OYoabL7SoyBDTpQ6DTDgGZ3AxM1B5NdstyD7SDFDQYvVlxarL5rSRHxnRsAlhS5sspVtkX4ZwreClWR6SU+yT3H1E3bvqrZZeN8G5qNbxYx44kirZRqb66mzSplwgUYVunDIgaw39su9AreJPoalnyFmzxYxI86jIt6XjFeY0zTIQhz2RZQKfUSjJxSx5sK3It3r2CzCwnpu4bPDvJqzNd0BIDVFnrDyO+I/wnYIQqKy1d8M5yR0LFPE7d5NSpTkc4TSwtOfGebMNffW/B4cV5BIKrzjAPBfncXB5tcwOPXvyJ8hFHiFk9BLiaONzeUI5tX0FHzu1jOWU2yKopUUd6Sn5yPijCr4/JpQZAE5r5ZU7NpcW2lEgYbTNZ+hbGeuerdyKqSjIWJUvAz4ws7Tv1NT/ZVfVxoQGSh4AkzewkVDoafu8Geow7YWV9FMEA4eog/Fi5l4oyRHJDyZ4W9Xh8IY8cmUMRJHUe8nuejOI7NEh3G0v+Izwby58El6WamPdUGIJ5CXSdc61yn5UlBIxxoeW+uNlTWSEgcGx1+c/AuHKE79zutpa3cnDvqR8Bn7ldjJYr0xC8ucRxkIH+ECxYy9NZaou0B8Fd0gJmWEHKSHd2rmtoJUZnGAySqVLPtZYD64Jm7aGQRF0gk0E9OpgC6izqkEIKFnAVIus1h7eSUNj7GVFshEiXQ6QEGnp0FHZF8F6Sj7DDDv2vW6yG2croMOor+WY6p3RBf6DPVAUR4pMFIuK9VuP+SFnsOHa2YDQHAUzencS2MadTBvEAimlRo1MefebdWfE8W8a83j3chEI16jwio75hIAwEskW9LOSCgsxDxsI96aW5Jn6DhSVej4dRX1UPH65fXedCkT5EdK+g2Wl6Y8Hr0oev/O5dAlFMxvE/Mn17G5+t4GVgJwU8RKxdRfGBOWzGDOhKxnfonIul+wUV5NgRWCvCrMaAxYNxWWN5hZ8opiZynteSdrIP8yiK6BPwLMn7jdbz11fVdf/AAAuokO9sY8APFjJJoKJMhh6UnqhQYcVJjX86N8EoT1YFPEu5eVKqVa4u+Yx6UTiGkS6gToTyXDhZrZGOfYccyZR3nocrm6blTG7SdwkYhpKXaTKxQJwmA0hR2UbxK7vBSAjD0N8tdsXangJuGGgqQ7Z9wu6M8bIKZnIXhiJBwu2KBcuFOYM6+7Ee1caT7eF1uoEEeDxNjpV8TQ+xGSeij+EuuvdD/f4WwVKXIB9A+X/6bNnxkaEx2hiAPwPXWyIgosvfwZYL4uSmAArKyPyUkgBYmumIsZMCHTLN0DoQ3Lbrvgr+Yt1NEGHDh78k1/3oBwOLRiAV9wpFQmXxhzIl3i28Kced0bAAr4eizd0TcZW2alQhXHZkIdCSPEEAa4rAp5axzWXwIgkvLNo8RF0bS5eRSmFRBfUyp/AjvshQk39SaG+c6rYlBkAZd1vL4PRs75QAcxmctxFBwkMtAWdGgA41apFRo3+QjsZFV10slJ6GhjFf4m0HAmAv50VZhlwqJ+pOeR+tufiC5e7h5ldR08dqyhC3M7aLgQv4xRxavJQx2pv4TEntottbS6Fy6fxEYK0VQJEWuNmw9vTSefLtQshLOVOuyP0Ce5I4YnqABiSkpKKs8cqK/vCkaEXhX2hWNbZiwaS0QGQjVaktJX/7LgSUJ1VaWkGwFxbqKt1WNhUTQWAyIcSDhpiNjiAC5kzMpaEqRKa6gAG7xd28KcuRZdYSPlYD4H00qlNCcDqZmKGVkwlM0KhTaU9YNumiDMk8hBQCISfyjUyqnwCBE8+OE/N2FDZfi/Vn+XJ6TlDJMJ8oUnDVAqSpNbYCJjipDco7CnEsd8ECuvN8TYVoGWwbnmxT7EAWQg6duxOOMnAN0mjnZQOGmBQ+mRjydCwwzxQdov14TP1YDs1oepACSNTv/D0wMDA6ODgw8HB0cfjr6P/x54+//gx6P4UbIp+eHDh0/vHx1Icj6kT11MhskP33/YFDk9ugXMd159StxwkAYZcp9YbIY0SGzThZpuZTULSDIFaqUq6IRTD1XdJl/6yLCMdZqqXbAWFIYxBxTXPiRbOPzkv96+9F/946zZ2OicbLRZpp83s/+7sJd9OMHaLfO15bdqR1tbmoaNpuRbo6NlFktj7b2ftFqmzQlhPpj51nPPPSe6XJtEjwBlrXR1YVAK1e/nBuhYVoCnAPQdy83FXqfKE5JsUY11ttyOI462lcxgdd1zmOf5cMyEz1d6//bSf02mDmi7y+HkkN3elGxm58fnCWazvcJuYeeYubMTZiNMbh2dSLdbKoYtbNPgwEByIpjXvv8th87BbV7txCJu+paKqKisIJU0rEiKCKC+410l/4a9cNX3DIHGGgGrZ7VH9sGIo573MinmdGZUVVXlh9rCMeZiCJOu1PKX5idNE2zjBJycL7Iko/eGK4bN2ocTGsuEucXCdsByjNkOszHmiqLG3rne9qYrxrP3I2Q0JuZMStePqrx8rPJYTNRUK7cJ/jZyQobKxRK6THOPr3AcXs2qj1f8fJU8sjG57UNuHC+SHTPIZ2Gl1lm3IPhzRaCjtWV6erpoWltkZH3lWntLRfZk2f2BoueH+32N65jPyov3f3J2sLV2onY4eVo7YNdeG72VdO3sB+XzvTb72fEtYD54F0v0c+98QxC23rUARQ1WP2GFdWQ41kwbrbERp9kR1R8Gp6H1JKsgP5omBlVvBNxQHEBVYWbnS4LywN6PyV5uMRvt/8/SP+7rr7b0G41Gi2V0/2C10Vfdbzfax1OddrPdicrtZvNEts/iLLfb55wWs6W8Y3PZXhs7KpJGJCGBWSmp/rQU/gbY10XGWXIPlCBIvM5gfIl4Uq5ckpkCSFLDaq0s0wsEneNk3ULwHmDZxvYntbTutNWld4lej+f2vJE0eLK/4vwqUxpyID/JmAPJKfmfirjYaMxr7R4Dk+Ccg5QnUFgjncW+FYbnFrsAFLFj3R4MLpAYHmvg5T0WlRrGJtZaFfKvMQpecIhTvzzartH4B3HIJA7Lng0lMKSlEOaGxEpDRmDOXPUKhoT9OSq6UQ4YAIs36s+cObMimbGg0kZMu/yhv7SljkoNA+7yLEeNJJk60otTGCurVgdygP60GJueaHooHPPdX/3KDRJPt0iJvaWoGAegnByDIQeQW6LUBJQDYKbUNJkdPIwhqQRNdDSGDJ0n83gy4uWa8ic8/TlepVKr1S4vz8zMeD3/mWicEYZ5dYkXEpniDUKjcXHkfjL0FeIgM/A2MUwBMaNrV85UGmzEHAFE1qq6gnz/OHiwe+i7XjdpHXIIgsGAPc/DndvHvHYUh8cJjXgGrpl40soYzVCB113kUoP+Bw0p20NHI14bq+VAOpa3un8X6KbRtHlEvUMoLZC2q/DPPsDZ0wnWreSYPYk21Pmv2UAiyOW4na/+gAoF2axUyENKGmzEyZMCIHjb1NLE4AxWNFRDW/3NMyCQUUo0iA5hXo2Tt9uUpMRe/IoO1Gnx6wGQ0h24HRJkqMMaTR0zT0qjaXKH2DZRR6ZFAeB4YaGGTAsChrcSNgO+sMewTT4fXPNur/eI1tyUcd8MQOrXWZmCQzplmKMNmLEIlyxI0DpFc58aj65zQZAmvfPqaqrqqsiOLAsZVVYrj9lckCivgphXb2+jIsAEam6KSDYHRw947jtalUxlEX2mXJaxWQxb7LJPwAJAMk2qdh3pyz/pIDM3upoqh5B3UiA702Rk1NSctsLZzkSTn0HMW22ZiCRJciMVGDD4ic89sEYqOUHI4fqMQQ4p2Ii+MCTSxoN2PXGkICecrCFUhb1DmHfSMVtXJXBcXt3lwtMJq90A5jXvpm3ysYlq4duR9wv2XThwoL7+wIELWZxKZpnoalYvhy4TemKX8wAQ6Uqe8jtIWJsJgcFfbMGqsDdO0JdWVSVqqYKYV29vT2dH8c3/qVzXCulI5XieaDhlW8DPlBJEEXlAVbSZAzRpHDaxIpvL4/BH6+pqBLx28DkSFk8/5rteThovZfwsAFuz1JKjvRwFebHLn61DAjZkqoCGA+B2mPcBuHS1Qj2GQMT5SGSJ5SHWxIr/c8ieQ6R6GX8eaYOLppjvks0tAZ0t0/FEmJABe41baeCh7kgEmzGXn2gOTE3SWrQQYjO+AzI2k9hD4cBaGOTkkFnqgA3Xq0k38IYNNQgv5m2VbgKYn/snncOteupPPe7vexw8DmH6zjzRt7nZA8xMtKMNuL4LWUGd9QZNhfpfQZjpbFtIgdFwCptmvqTviQt9JSUl0imhnvRZtceHTN0RmH95e2rXL9uZd9veLHvr4N0vf7Jr7U+9WVm5x1cqj1dCZpPt1yTXOZzNgKvMCi4y0suslKwxsa4OEiTL2SwV4FHlgWN9XMmx3PpKKmQOGkzH93IQh/UDQNgyB06TkDKSxxhkCvbg3b+8sXrn+JkuCI/hC0A5XGCX3JiYqYIKh8z05QaHowFD2gpmIL4oULKSA5bCVrPkzbhRSdZiH6IxfnPlCo9QjD4r+a0HUGjDHwJLj/Qw/oErPqG5GJkftnr9rdXVH8zcfn117RM9BLAhN4sH+M4bVuKJEKCF1zA2A64BC7Y0bE8y1u00B4SysrIWGw7SNKEOBtYtIo52u1C5ayUY7a8cyDUgEmpGWHyTKXQG5GpXz3CkP0zgBMEhemduj7VvoYErEnNm5idLlLwM41paItudocqGM30Nx1cM9bu64oAmLZ0RxhV17eoz5FDC0U4O0VEqR07JYn2DIafhVfKIvkZ3F+CxCLPurF0yuQArF3LJxFVYNzBgTOfOBUAjMnenStc5XH/zd56pdI1SqSINRXEKRvExH8y8uyxC2cYsSCr19B04cLC54UL9gZLYw0DAQ6ODsNvQ17WC3RFMN7ogaviFSqF6HT+4gI0A1GE2q75HXlvE6qqEuCOqdy5cqJSFFwBWZuKj5H1WgOEOnUtJOXdIgmzwBAbK1GoyYaVWti/PeD0J83lN5THE2mkT8lxDbl9z1rHYmKnfqAz3oWBfJaLT6FxfbknWv2kJm+lwOpAW/7KBPMo5hukP8bJV/XklFxb9Iv52WOqMAaZDz5zbt3d3yjmyMygSpkJzZWplmcfr0pH9MxKqvRPMn0x546Q4Aeyqz+m7sJgDmBgH0JTPMhd+yZUrkjeC31lf/1MV0WBSiRAJko6nkkQUzx/gF7WRu+BBNxvWccKkvZyy78WrV1N2707Dj5BHqaIZkyW33lH6JPLvy5IAYAkzji7i2znA5V2MnwkAABasSURBVNRnkQmvkuhjqKsdntLOOdbnxwCwf2ggE2G6gD9CdXzQxUW8KobTio2fQp4ePHRud8red98+kvHs3pSX04j6Fjyk1URJ5rUWCrZtn90bGCOMdvF47kpz88qBKEUGUND2Bi+5eVdXkEWAJkA8/rfR4QzZHSJNUlFpQ8mVbQt5gC+n7D5xNWPPnj0Zz6akEE6ThKB+TMlOYftn7cnfXvibFDMFLDugua+vEhM2QREnwNG/UhleWcxp6ArdP+plBXtLyGyRMrT4qd8RFVxIaSLZbSSY395D6MiLu3enpNG3QkY3Q9oT4Oy2+4Y2If+UNcjNilj0kk6SZ6n5YzdkN0ZqW/cLM+CWw3LapCVBqY0QMDoMH1a0T9sdhvlc4EzEEfs0vVJbI9hVuRIu3tSlCHEKGLqOnemSMQ4SlAE2IytNBwfZHO3NMNI0oVIrkxzApaXIMO/GBisQ9pETLDxizIDLPXZQ3v0HyOyyvNkLe1orMiWMXW0spwENTHMDHtkUXVjTgf9JlyYqs5Z27sQlsp73XDqBMafsPSQvcj1qzFigQG69LNRCpLk+xBQEs3LDhJ+uzQAs5MBSywb5SoU4so1M6qcLuxEIorSUfc9iyK+d2LvbDzp0htLL2+gaSgQz0XUNYZg1ZJA3ECfnVPathDmhhtuynBDV0ukwjM3aiIwQLceGjdZBHvtXaef2PXvp2RcpZLKkQ5yGpZFfP7BFHIlhlm8ITTySGT5gjRtuVIZ5F9QX1wZuCQzWm8kxkt3yRtgB2C7FYMETQOz5z/BYd+/d60cczmlS2VnYXk/c1o8FF47JBpDFUJc8gCv1KxFTcUSDeQMTofpgpYNs/xdht5jQMRpZL5Xg1nigx40O7U3ZLaOA8iYGRXgyI39bswlbP5apzO0CYfJJlySOkLoWK+VjkTgYFohL7EdAs520gQZwXq8AmbFwXUXLrdSaT4X2hRTGvPyMntdh9zMc9Lk06fw6Panj1JX6fW3SNbbzmMm3PHQ1B8uLUyoJM+JyGw50hQwzcnldiGowYryJ+0/L01o6vE1S+B7CUUWIzYh0K9NbKB9oQA4IHdjFxOfDHmgYp9NoYpSsFSgU1BUu0DYDwbHVeDIhzISlByr9KVc4o6aYkWGxvmsFyX0RpWbGLSULsPYm3bnEo/Tw2KPrq/x90sqrUKi+bgplFsgWnyCyw4Qh3Z86D14QgLhj4ZxGHI6iPeSGOr721a991esheQPNFrV4gphxrHi8q7m5uQsCihlH3dyxg81hRoqkfEj5FAcUkPhb7aKrHUf2Onig4dix3D9XSZt1Llc2E1rB3gXUsm2il+ZMIgZK3QqPhzz1UjjmlL1WkksZc4mi17OswXE0S0NL3dbc70QxA76LeN9dXTy8TRdsTmXlSqTXrJHmRrR46ZLsrpK2BPX1dZE2TJ2/NUKV/sZ3iCOPLRwsY6VjIgw2dIuIkfp708Iw7/uzP2VpDE0aS3B4pj5adtvj8eq3GHEkitm/FQ6HYX9XRTEf4BB9UjYz0KYKbDPrdTnItgUKBZv+J320jdURaAdRsSqBJJVzm2G7ih6jjZh7BhxWVF68NkgYLeP0vj9ql/axJUkhbZvXrdP9BflGlUeiw+SX05z7nEqh+hY01GN9knOsAUdUQcze4HazmjsNb0o3gFV5dXSjdEUg0eEhW6pjK9dH/FLpKTE8pQ2gq31ZJCYbmJ4Jgd731XRWTSb1vDqH1CYFsaXeunuyTcyEs6Sz73t9WJGjksXFysXc8C5lCll1t++/+TGTbcVdSPI8FLQrXSoKopKuZm+wE2gsvEIJRY9+5g2qmg6dk3H6z/7ov+NFrNQH9QgUIpuBHwFmqZCsev0JrMC4xQNZsCuEmUQXFPKrJLu/5Geiqo1aa4pZSfp/gw1yXb/vvy1K9VJ4Lg8JbbplvYFKt9xg7duX8kffTGdlah6SZuBHj5n4Gd9YqTxzbPGGgc9dlGPWklk//GIOVu8SE9XqKWnslSx2pcYr25cElfyBf/23iUykOhRETtTq6daCIYO1N+VEyr6UlzxyoYCFW3a+E8Ms/4Y/6kSIkMP2Jsdw4MAKcUqkZB/8Q9K8rnGbCCulxRqcASWPVeGbAgL+Wyoq2G2OGLttCUszDq+L6u4A5r0nLr12KQVbaYNsCAFZC07Drc2AJ+aHpVaPj49nS6AlfxtlJ8Oc3L6sFVJFIdVgCLuOVb6uUi/7AUgdNu1BUYZu1bI1wjXXkS5AlRjregHngvwYCUJBwGDtTck4guPpvSnnXgodRqS7sLOz8/QWmJ0gZl9ja7eFfDmWP129lGzvdS7Wr5CyREnfn+CT/nHlmUXgVS4HIypSlF92yBRc1A55ZO5KOfatvpVYXxIJoG7MzRMhCRisE6/RxMmzJ3bvfumZZ156Cf84RD/GWlq6UPWjR4CZ7CJKdweHVpZll56eni4/TgatVhYPrNWQBOXoCgc9oU4NJChxOCET5ej8O8asEbmS5sqGyljOo97hnVnWk5ScKYWAfpFC3vM2xpzip73PvIwpDR9TmLG5+k4U882mEYy5yTdZXV1tsa3bq9fXmwb7fQN9i4sXP6LXglUJ4kPNKQBo9Jv4wcgxQwp3MKchN1auB7qWoUMBRS/HHCJ67MUjQcwhbzRl94kTu9NeejmtoGphM3csUcxsUW/rPec0WzvM2m3s/Py60Xx+eL5i3ZlVWiXd/z11C+Eyat3M9Qe8pK6RoasrOL8iS3vp8EJxeaaIM34oJYzPIdp79e23392XkpJmrTqyWUidMGbj6FzqYJkveaTRblMYLeXT5hca7b9JRnBhT4AiltTmXnAAIFy5cEyiLF62wSmOzfTtU1Isjq30iWcJozNe3CuH/G4GfurdvSlp0LrQubBxL0zCsn0qFaX+sHscJvdODrI2Nme699REy/yIKT7mBD7fUCJRVt+F+pJgeAqQd0rQSQE3SZqkvLtnz5GrYZCvUnk/8uy+NGwqC+qsG+3ClTDms8kAoPHG6XIfOznC2tLfs/c+WF9v6e8IYT6ybcyS/SeUk5PTt1gSSpNCXnJAsDu291zKiatXwyDv3vusdOpL+0g6QThZc7Imn+PiniVBzLec2CXqwCard9g30m1T/MRifKG3u3swFQmFkm7Z07OVhqPNzoQA33AmJzizIrTR77ajPqgpbfdeeVYwEjM2Wvn5+Z0FcUvSiWE2nZojQ2mgY3x8rrzpmt3CDlksF/GDVBwxcT30vJ2SZUbxS8IbbDItI2QwdAXajwBPfBoI3V5IFv8hQsRGRWJ+bZ+/ogVh3sm43kmCvqe/hEn776EobZjOts+4BAMZDzqckXHkSf8OFI6ZeH0tgLTxbQE0QIZgsR8gsoncbe+MC0npYsCZTKa0c4G4I+U1LGRHLp2QqniEoHA6XtVyu/EzLaKrpH1SlOSLIL16HPtard+plJBCvSbkbwZBSIaIX7ywuNnOd/R4ruFMMLWIb7FWIwiBvQ8kYeGwaybxO+U1WusIYQZcVY01Nujtx1UYFx3PJlMh/k1lZ9y67/Qx0je4iEqlVgzfI47LyW0gVH9ByFpc3MKqRzn1wUwE9MxA1wyni+i/Yyi7iZBfvZqyd3cIM8MIJ+MY6k+FmdTdRP2yQhnaOKX9n6a8eh2WXZLrVcpDRsy1+iypo8iA0MoTuVtgNFrsCvmwHILuqB2rJd1AcoRUq8kxw4JHgZnkqWcQdOi97YFdk5Uq+vVDbZ5l+hVzy8FkD4CLZ3ICu+WTzrGVhk0XNQDHmkNROX6bXoy9o08wzAzHXBdbuD8NZtI3pFYaSAGBF0TPjOx7l4LbRitc/v4rzhBe3YEr9ZsrMpCTKy/iu5f0mlgWKDZm5IiTLvo0mAHZK4jm4YH/+7VE6fu1VKrgdldKldtkwHo6p3IxJwwjMJxZ3Nx3gbnBbll8ujYIPbFGmuJg5qt2HrNUYl4KNvFRtYxcovenb7SrQqD/YLH+wIFjWZHBMSpp2HwuChkaQoyG4pJOy8dwr0KY02T39dFgRjxRVOHVA4K8L/PGD/wpLpVKI0rdjpH4UNYWMMO+4yHMgHN5BNdy9JiNDHPY1T0KzAwktcTILn3SU5ZLMKtVrOYH/6MEypJo8qNyFg2bnyC3WfbpAPLeGa+XibLtsTE74rifnxIz2Z0jenc0gExTWH1r3hAFQ1xcgMlq2HT+AeaGdWhB0csjndsTISCHgo63HDM8HSd78OkwA45uwBE1vwL4ZaVSdOXwsTJcAcLCvalfEoGZbkviZsUIjX8oJSbmR2GfGdrqo4gxRIcEL/bBNpmTBzk3GjYbf5CrMOmTHctel47ZIuZHwWd/S5fU6CWPpNBWdvYHWIttyGjsk2TmhB8BRT0UpiLaMj5bzNiYkLoEmbFAhvijsXEIZuVuOOsIwGJzpAhBTtSKbeGgP2PM0qZgZLAEepWeRIedQMniRpzGmLsiX0YODw+F8BQ5xUzTCJ8NZga5yPiXVi+oFRuMysQmAFeac+L38iFDX2RjLSN9q8JMWO8Ixrz3xatXr57Y94y8TfDRYfb3sinpvgwJT7WhlYYcQ5ymc8DLPE/5CcuW3cty03sIR5GXaH/kvhCjgTVe0mAHMAPoovujK2JvxLzJm7HFqszJiX1xsH4l1k2EGmEpXd4feyjlxUskGXfk0okgZmSomt3ZPEn4Z+A17Xc1tYl3ziOYk3kg5qoGfOXxKB3G0JKX3iNf0of2+fNhR94NlO0QczkjXo/gTmBmpPl8WmaPv5NDXAJc1o2GmFMuiFusjGHBAefgDR6ZdMsw+4UbGEp78uIpip3BTJv4pLL5dvbPhSU3jsWy5wD0HYxWYmRBiLrlUAsc4M7JMNMMIXO6Li+uh7AjmAEZffOHjtvYGxpf4kpfc2yXrK85FreQ+N124HIEH6e9myGBvrrvZbK6YF7nBl+SsiOYoU6WIElYjTHUZtVXxuQ0Ux9riA/wLocjPShTIG2ff1Bl7+6UQ+SCNiy974gO49q0Wq1/4yPl2LZ29kdZlTnFsZbusTPNsTao4WZ0bY7AigaHzu1797XXXiMFnZRDhM8Fs48YM8Po5LTNvSC6LnTFSvswlWdiWTLgXfZQ/16KY7BXQkrvNDtkAsBR9egxh75nHG1r9x76GVl9sZQ3YI7FnMuF1Lwhl7RnmaxNMCUNOWqqNpq82hnMO0KwrzJmIpep7Ip1H6UOHT6dWsdDoUaqlDTYE6+C4X/n5wczyj2WE0tGAJfbHNunRdCl9Sgc4U2wmM89G0n25wtzzoXc2Dk7pjKmD4oMnikBSgkEeQ/soZ6NG6biYQ7unbPN1bkdIkO4sZN2TOS0ByFkmBH5wBf7HZL1wDKdpzfMRcTBDFKdEo0kybf7Bf6foa9iDX0h6zZARoLIOtMXm0Gw8nhltG+Co0pG5/XPfMgY/dKPThdutM1HXMy2VvKV8K29TvKlu6nkS8ZN5BegD+ifiH7xrom+Xpy9I6BLumKuaBJtVMYy+yTLL7XOhmtuWFjIxzcg8WQb2ljz6HvvvVe0XkRooBikVhf98B5A60U/3E9+NCVN4Od9Tfd+SA/44fa2R4k8a19DnFRl7HwixID1dMdoIOt1TkkDsPSrGHaCMQbGXHQq+d69jkF2yGyeZ32QmWDTxxF+nvWZkoenm2xljb29jcMvGFlzi7m3aEcwo5XKWDFFXILilDDjEqj9DiXFUl7C92i2J24X+waYW6ane6/BEdZ4/gUba4HJvaymP5VgLhto6rXf6+4eaWoasWT3sy+c/82D/Tsh20SNxXLG4hLgXFN6XhqxNMl6nQ/hTwIxfTG6PWp8zMMP358ewZhZDcvWOuE1dt2oncPPW4ZZm9m+zpL9oVOdpn6WZdOdO6TfUddi7P0i4hCB4Pb3cISGc86Rm4BKD8fYoosjzb//EPvDMLaBjtTkDjTCttgq2BHkHGaNw2x/qo0dnOvWDGHM5iaImkZS+9nqufWmyD1xt0mo5EIc1R33HYZ0j1TLkQ0kvYRBgxg5QACFjM6enr+K/VEY86iJ2OcR9oppML3XOZE+ev9+b9mEjf0Alc+z003TbO8HllrFAyM78N7o6M7oMHzeY/UJrWi8pF0eN+n8BtT/3Etbx2gZOhozYA5fJl9uFsdWJdlaizDvgGmwdbopeXrYMj28Dk0/HJ5eH7YlQRt+sry/9Va3eXCkl9q0V3YIM8o50JxYpgUK7TMeWj0iKd93L126dHWvFERHYkbQkXG4lAPx7LPp1P79xWQKomn//o7i/ftP4ceAo7+dHCBPotRTTU3JsGM/pZEdwozdj8U4WdA4hKwuK9S5aNPvvqtkI4C6F/c9gx2KiBodgPyvT9eQrfY29D2ZkA8a5nMF/LCwb27YPsxwCCUHomoXm7wD8p4pD/ZMDr30rr+1+8W9aRSzLHFO9gEtLJwl2m2nYoydc8tRc0liHwa4KTdykMp/2iV/KvCqhPlyjyH4RdtIqCtkpAefo7gqQInvXQmho41MsKQ9G8R8CGC9fbiu6vLlywapIbgz8JXEn0fMiRMUl3WuGR00/TqAOY1juNka68LhwsN1neSbgwAfyiM8FpgB7xBmvDM8zJf2MnntBI4yqvb00EhzIeNJKwKIq3u8MJPxWa+Lwwv6xbePHDny2olnuNm6zlLqhmHPOyMPMUJn6PuBHg/MpIRFRpIPvUxLss8w6MnOwBcjIUNNJ9/z5JFQGuExwezXyMxL+/bu3fcSB390WNrhndJCXU3dbJ7smwYeE8x+oj73IayyJY0lNdjDhdIFeb/4Y4aZezmF+Nowr2q2sKAg0BMHwzt6HjPMwHToEB0c7jxZ07MQZ47wMcMcnG+x5udzXE3sqvvjhjlACCLu8GzsjNhji5k5XDUbZ2zxMcUMmJ662XiJ/ccTM2AKMw7HrWU8npgRV1AYv6vy8cTM9WRsUKZ7PDEfzohbxGAeT8yIO1260abFX0TMm20VgAoLNzzmC4eZTjTJRx4ivxYWcZ2Fm7TCf8EwA8bp8w1mJ0EgzSMjyJjI5jMm/xfJQsgfPlIKpZfJ8TSmlA5FUNr5+ouGGc21Ng6XtdquNTmvjd8rvzZ+bWTi2rVrH5Af10bIj3/813/84No1Z9LceDYONpLHxzsAPoxpwofjV52m+PntzykBOMn65kZ85Y2jT98qG3/vpk9TZB5mW8w/f9ivPDv+/tn3+822oZY/Hi6rvnKrAzCo/NbZJng//ZYzu8xyv+zKlZuTqfHqGJ9bQuWtmpvDdufD3gEta7nysCndl1Re9u0OZ4el7H7S++bq6h///bDlvIW1mWsxOpNvKH009X4j2zKY7hNby5NGzz6NvmiYQXb1tfu9ZdeuNQ71GtmyuewyH3y67D6E9zWjpqQr3aO9E4bWoW7Wnvx+LV7j2bfM5m7n/caB+W6N79utTnjxbNYXDTNAo29MDpgb7xe3lN2/r6w1JWsx5vT3oHN4fnCiusVcvW6rrhhwVhidV4bxE5ONkwND/dfO3i9vYTHm8YH54aQvmmwDU/nkzbO3JlJTR3+vabz2FdPI79lMgzdHTbZbrbfOFk03vtl49vlaS0fRzeenb9282dr7SkfSdG1R7TU00Vrku3Wztbac+aJhJhtYJCUVS/sYYCLbV5A/6cPiZNNfv/a3Sdn0laQk/w98RId0YDF5Hn3h9HagUBr8La+MAsSfLuRATJL3sX3hMG9EsCfu3ImcHifMgOs8vJWi8OOEGbO5dCvleow59gL4AhIsOAy3dGAS1oOPC/31XxVv6bjk/w8w0N3ZE0/Qd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www.schoolhistory.co.uk/gcselinks/wars/firstwwlinks/images/map_pla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5867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keepcalmstudio.com/_gallery/300/XXOcL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066800"/>
            <a:ext cx="3251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8172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data:image/png;base64,iVBORw0KGgoAAAANSUhEUgAAAPMAAADQCAMAAADlEKeVAAACylBMVEUE+gQEhPoA+gAEBAQEAARP+k/6+gQAAAAA/wRw+nAA/QT6BASrweUAf/sEAAAAAAP/+gT6/wQIAAj//wQ8/zwNAA0A9QR++gSh/6ERABEE8BcEltnrAAQDgfMEfOkE4FJU+gRp/3AE5TEEsJlCxQQPxABRywSwUgSGkASGhwCwo7D1AAQ79DsNqwAE7R8B4Qp9fX0aAAAEqp8E5UlkuAQaABoEe//66wSL6Yso/SgVCQBmZmagoKAwMDAx2gS4MwQEwYXQQwS0tLS6z7q1ZgTSDQRjTmPeAASd/50LI12GhoalYwQEmtIEpKZh5GEsHSyS/5IE0W22+hFOTk5UPlQEIQgIFAT6oQQEjeVf/1+eaAQT0gMnACdy7XIEyG85KjmRegQFHzpxZXEGmgAEvo3k+gB8inycuZxZluitz63e/94jIyMEk94EtwpUSFQJggCy4rJvqm94o3gEKwCW3ZaRxJEIXwR9kX3HvMcAegAVVxKquaqQg5D////64gT6fwQGRQesWgSl+hpKZEp2qAT6wQSM4ox8w3wNO3A/Pz9dvAQEieoEpcJ7dwhwfgTN+gFxTXGmiqYMVgA9GT0JYS4IbGQEOA5RM1EELosEhTUDvTQE3GcEIGBRUha4rQFhiUIskJjjXAQEmkgLR2QHACPV1QxGtEADiHoENyIVZXUKJh8DqngHgKcEQwM4LAR6bBwDHSgDO4MEW7kAcLQCAE8RN18AcL8ITFK7qX8DSIqurTL6RwQOEzo3aAuO0j96LgP7qAS497jb1ttnxGfLtMuTqwtOnk7F/MVCaEJohmipqFvKpph6u3rDjACglH4+Tj0EfXsEOTIDVDinMRfq1upTAACGsvSCZoIUNnHXs6PqvsLJAA8VNVEMgEirtM3amp8XADcGU4N1AACLvFpLWmK6vJUqAArQUjEnPgDmmnemjQP99P2yAB9FHgp1lCOIAAAgAElEQVR4nN19i18bV37v+Eh4DscbCctoMGMM5iHAGGlkAzZaCRlEAEeGAOERgywgDIbFWAjzEBEiMY4xNpjdNHiLuyXbNpt2d5u7vo3pxluatI3xbhx30+7t3nY3vUnbTW/v3r37+B/uOWf0GL0AEZxP4t/HBiSNNPOd3+/83r8jJjmcsrN9Rvu/f2mHyeLMJp/t/49Pkp09V0Re+PcJ6ZGfkrdA2eX/8WPnVg6M9/57DJATA13en66trT6xw8R6RA4Y9DxAegNCgtsr8oL3VXya1dscdBQe9lMexNeAEAL0F4hNKL9mlonz2paomJERsnr+7U/uZO7alfnUh9ffWt21c7S6dtTj8bTj/yo3BO611dc9ItB//cOnXncxcLam0E89GDUcvzhRDkz3Ll6cYwh+Ah3/Zxjyi1wlzK/iUPCmIOA/iNkqgST5Iyj+IvOJXbvuvv5TUZzaUcy7dq2t+ul1r1t1cFfm6iduURBFF0RCD2UvJoymqvO0razWCdD4zZvJoNhZXu40mfaXlycBkFReXk6g839vK29iGPISeQ6/iP/qSN0yaDlmBIWfYh7vuvvcmANC8c6OQvbTwbW1zOsf3t11587arjurXS4IobVnAQWuF4t5YaFvqDcbwvLG7uwkX6tW2TqRPXjzlQ4Akl+5OYjwZer+w3yzGqHB1lYf6nil+7yl7OzZm7W+LYOWYUY6z9hTB7EYqpYFCF1fz1z9cAc5vXbnzof4wzOPul/flXnnuujy4nv6xCciFKouQ/l9h7B6qMIyMWFRdDcNsMaJCTM78G22CEtCR1HZ0/hlKBQNsf0dKLmb7Z5Lmi6b87G+Dy7Os4Noi6DlmAW327N698Ovux3Q5flp5uo33D+9u2OQvW63+/UP1zK/zOhf/dgtMpD/+odru1Z/11NQUwrDLglVD7GNNxuH2O795rI5CCdYezXGzBDMczqXSzcx3GJsLAfj3UOK4WpLI8b8AUQD7MOtMjpctqGY/gPRARFyzPzijtft/fODO4P4+ocihxnk0otvpXPQpYMQMIjXuz+s+Kim1BoOmWA2j+z/1/9V0X1vuDUZHv4xa7axNpZlW+1Dw/hXuoW1W9jeWnuF2aYYMjZO9GPMcI59WLwNzERvizqIlwxeV8seh/cpP+SDQUocbubamzfW/vOjPEhvKtKLDKBnwKeG/N/83Y/y/Y/CMOP1nPfjiu5TD9nJ0WkjazGzFrvRbrMrLEajxWauMJvnWbu9osVsrGArjHZ2oMnZzw6atoWZXJX0B3QI+teDbHrKTx9nJgr5zqte8WN3aUYBRz4Za2YYujAodObDCCZTzGytE8J7jUO+fiPbgtEZjWxFS0sLBjff0lKB74HNbmNbbOoW87yFVVgsbHerlv150zZ0WMSZoecXb/3g4+vX3/r4ulfvp6OJYl5z63moE1BeXUGnwDAc/Rc4dV7nAhN9nQCNDA7OOb5tw8QabRb7ekv3usVi8fkGBgkNDAyO/PG/4D/Wfb5pdrqoaN1Gnn6QtC1bFQHaoQsQDyVC7QlivuMm7IUIwNLZugID3/Pkk50B9wor7JpYmhZrlZxvLClZxdCQAq/e7kZW7fnGb3+rsxqKU02YUlNNyFpj4Lgcq5VcnNvrZkwmZts+SeTJA1gDTySI+Y6IAosVQszqgiOleXk9+HIxMdgTsUZdJ0DQoF/CUJUEL6udcWOVimmhTpB5ohgzj4j3Ra4N/6dO89aJYA452xsSMnhVCWA+iAVbLroof2FhAV/g7GlKPbNVXORaBpATPMsapUKhUCqVbTMugZduOODye/jQZxHMiYCMxgwY535Mc9mpQezyoCP4AwnLawkwee37IhOmkglHyOUvlBKarariwq8bv+6a0qqUBLBK49FjxygoJoj/SAjeIQA/PWaTr7u7sbGxwtLEpBJiQGpqUnYx+TMpCZAFBBjyM+nKjSdufOUrX9ncYh08uPbON/Sx/SIgrReudCEcMRL0Y0rKYrUCB2FcuA1DeaeFwBOco+DTYmZQeTdrmS6aZy3nRwlNZI+P+p6fJH8aH6C50dF7oHhkdPD8pP35XV+yWXw3Nufxq16dADe8LBBmpRDkvW1YnolMa8gSjlxoSMiQ5AIfebkuI2/7iIOYu/c7ndVs/wss29s7zNrGG+222l52vrf1AZwoY0cQOs9OPihjjT87bmG/9MSGeDMz7x496uWiXI0NCEGH1y/UmiUXjPVWwOV9xJPnrZdP1uXlRVv1xDErent7K9JHHmgrzu+vZu3j3dP3nOPdRc7ypqRpVmPswJhH7zWyrP0rm2A+uPrcOx6Hg0sEMRK87UqKWOl2RCm2wFHMSSzcSCioW4jlyGwHc1FRUS878IKGbezWDq03dU8zaK67KBWgQdZmbxyBGPODxnk78XQ3wJx5p+2o28HDrUY4DOWxO50iVrWLG7wTcDVVAsIaO08mBlsxN3Exd5/q6JhjW15gh6pb2OoOjNkkYU62s9i37U3Csj3SWLGOncB4mLE3/pdvegmLE7kIyOvbNWqFQq0Zc/NoQ+korbFizFVYwpFkmjG7eY7nuURB+zGnX7x40cj2vsC+0THeWOt0Ej6XY8xopNH4/PNGdvw8dgOHKn72MyMbD/MnTz31L19LiMXEU3Et03XMpouGjTUAYgpqrBBizBA6sIsoEvJOLd2+7U4QsmSfq2uHW1tba81z51tr73UUtRatD79Sjv55+JXke0Wtg6mm9XnL+rz9hRbzl45/ydyyHq23D64dHdJ4dYd7ErrnCCOW1vGYuJHOI5EJZBz/U9Tp3VPpZNmH0VSijJZ8kqcJOTtQx9NPJ5nwI/wvG+AfxfiJbIZJHjVis/wz/P+Jr8S0z6u/WHLgZTx75PDGBirszJBzayXrJMa1a9gXxXLMudxeT/svtWq1EnulEikCpN4OZkZKHIbyq0jKM/ofQEHwqIgDFkukD2LL9OUvH72tI0INQGeBEM9ZiHRwERSpPVZTzRUHL+QcLrcnXULJUoj4PWr8tyrAZU36zHYwb0SI47xjdzPjuF4HVz9+480lXjBI2gcWZmQUxrYjgEkqppRKUQPo8GioWE/FVgEYMMeLntttGnWApRSmpl1ztO32zPKM143Xs0MglBjiTTEDzn309TiBBWZx2W2dYHUE3WLAW3sOx8FsWq+lNNlEVC4n1ppJ4LSsIyoYESHBvheUfhOlzDjEZRJe+eMNNab0KQ8O4R2ukwWhgI/SDmOG3jhhBQb83TGPwIWfEzGdcTBjM9A4ZH/4sIUdGLH391vsxnWbfV0EEHSM48flTfds/S/Y7NWpTlv/+rrF4mOL8Otmsnq17TMer77AyhE9j+/PwkfSKahq24Z53gAzLaFAT2zMq+/84jYWrEjVA0uPbIC5d39TUzX7/n6WbWlpmV+3aD7AbE3ysWXDZawv2cyef8jOmTr6WZuRHbKxtgrW3s1qZtw6hwELxkmr3wdH1pPkNgPUceqDDyaakk0BdRTQSSD4k6okxv8EPUJ6Pm5uiBcEKxcL88HMu79aEngORkkV4Ap/FE+hYMzYwW1l00fG2Zb19RdsPluZE5Hkl7npwfn1pg4ze2+UHYclkyTlx5rN+MekaJUkGH9yQR7jl+T8I9QvGS9i2bMs+/PyVGp1xsup7UlmkrC9MTHZTmxwgNPpxIFhMnkCWyCn8+niZOfTTiYOZsS52777hgvFkO3Mj7+LY/lYMgULL8e1s0S2+/v759l+H6tomTdeFJ7HmIFpgB2ERZMW3z2KecAzb8aYFfMVtiEzO2EKfhjMu5xnpZRXVVcgANAxzQ7PPT3e+zB1fJh4F8Pr0+RXy0D5dKsliRmsbR1h4PPDP28CqQOtvfvB+dbe54db743U1q6bYmEGJLT7JDMz862jn0TL9ZhOiKM34GxGjzUQ5qJwBYMx1yZBUzVJVldY7OsdHUVl5RClDrADqUWWlmEJs4VtIZhZGzvUYsOYZTeWLzhJ6bJVyDvJo6b07iaUZNo/Asu7KwYmbUXrFtZycXSo+7yZbUkunmTL7iNmlG0cR6ZRLDFJD7p/csrO+ibZiyYs2+HXT/QoJwje1YNUjGOs5aNCvLAGgNm6DL9bgniJLcC/5tFcY4XP5zMTzPPr6+u+dbxkq6t968Osb319fviBmfVh395mq+ie7GerLRpfOGYAeD8hUpeE11hzR7HN57NV32tssdme78i248/zVXRjrcBaxrsVjffheJlRY04yTbDz7Oj57pbUphat1t5B1rMAg+wAxJd1ONxHv/xJ3MxX5m1DXOsAGKGwx0GyYABdrqupqfmoblZH40rA4Dgck8JusbCU1nvpL9/INP7ZW/2A5LFJteJmdXI/iyW0yc5aOuQLKOjUoPwqBxxnh5uKp4fnWd9cN9vd2FvcYScf1zKYfGW+pcLcYi67X9yvXDeWzWE+43NZKlpS4bi20Ul12JjO4RCI2sdBjsP9/XfeeWej0lzmO64YSengdSHsgP4I4iN6MkjCj+us2zNLXDPAJScnf2A0mlvYh3Ok2N/0gPYUNI3DpOTx5CTdFaOxha0wTsxlIxN+PvUe/RnzTDi4Om3taGVH535zb4D1YYNw6tRvmk5Z2OpBba8zu7eleogdMJbhSGmotZvtzZ5gq5vwDW5JBffKurMBsVXp6W9qb+tcLg7q3GWfYG9yw+Rm5nNjwkZeAOAO9+DQRyiYxcABwwtP1uVDKkKclzLWw0N5zZ+YDwhEDX2tXceFNxfEOQmfd5mbGGa7W4bLGn0jjY1Xrph7n7ew40nT7ORc73A5+Zc+bmEHnnZiTTjAVkNnLduSBO6lN0qYMZDVt5566lWv/uj1jdAGQH95Q8wY3OHT+fkFGVL+BkOtmSWXDoU24muqxWjFDoUZGmu0i1uNRKGjgIOnRo3Tox80mebs/Q8f9hufH3g4mDo3PVk90P/AOXfPN11tMc6hpMGfD1T3+5JM4z8fOMUMTk6WBzCTgH/X3fbrW6nBrW6CmWFmqzDNBlYA6iSMRkI7gdyui0aFdPRuKL38lmNv5KjKg9CUWmwy4V9ShjY7NbWYwX+bUlOZYhOTWpxaXGwCnCkplbzA4N8MMJCkbgCzxMEtIMayPRNfh1ECUp0iGEAJVXhlOxRqjOt2tMoH0E2DDa2L2cxxBsH8CLRmFJDSEk0cuLn43TJM9CMmDPOWKPMdx2YZuPClCDiMWU+CBTVeylEc47wYslLj2SQ1TLDyBsHhEN3eqaH2dg2OtwLEJxhlPArMEWfgqgr1CgLZG31xiPeq1USu40dHgLJWcGGsM2NaClLtz5JKUebnETPz698SXBoxmpOQn6FX74rDZIKX17loul8dAklxK9Ss+rPi84euxPISAIq/lCBHvYQMHgrZETtPgs07r/fcbicAFSG0Gk17e/vY2L98eXnG7XaLon4beZLEMO/a1b6Z3o64cj3msjomZH4KQ1a1GWIIDuYwcIlLWpUykDYgkbRiySPqRT12FTmhqiqQOdhGrjdRzJvaqvATEPXFHhWjr06CrJyJVmz4NSCIYxpJlglrxwhYnsfmwJ8eATD/5HarGY8aM9QRyOm/LdTlYZKvPIC8hMtjMXQ5tkUebUBRqdI9LpeVpkjk5uDzixk5iIelEQv37Kl6siBjNuR1AOjFq5SNhgygIBKsCjVWW+0eUaCcjfZkPq+YIfG+iPqCPU8KgOvMKA11OYoabL7SoyBDTpQ6DTDgGZ3AxM1B5NdstyD7SDFDQYvVlxarL5rSRHxnRsAlhS5sspVtkX4ZwreClWR6SU+yT3H1E3bvqrZZeN8G5qNbxYx44kirZRqb66mzSplwgUYVunDIgaw39su9AreJPoalnyFmzxYxI86jIt6XjFeY0zTIQhz2RZQKfUSjJxSx5sK3It3r2CzCwnpu4bPDvJqzNd0BIDVFnrDyO+I/wnYIQqKy1d8M5yR0LFPE7d5NSpTkc4TSwtOfGebMNffW/B4cV5BIKrzjAPBfncXB5tcwOPXvyJ8hFHiFk9BLiaONzeUI5tX0FHzu1jOWU2yKopUUd6Sn5yPijCr4/JpQZAE5r5ZU7NpcW2lEgYbTNZ+hbGeuerdyKqSjIWJUvAz4ws7Tv1NT/ZVfVxoQGSh4AkzewkVDoafu8Geow7YWV9FMEA4eog/Fi5l4oyRHJDyZ4W9Xh8IY8cmUMRJHUe8nuejOI7NEh3G0v+Izwby58El6WamPdUGIJ5CXSdc61yn5UlBIxxoeW+uNlTWSEgcGx1+c/AuHKE79zutpa3cnDvqR8Bn7ldjJYr0xC8ucRxkIH+ECxYy9NZaou0B8Fd0gJmWEHKSHd2rmtoJUZnGAySqVLPtZYD64Jm7aGQRF0gk0E9OpgC6izqkEIKFnAVIus1h7eSUNj7GVFshEiXQ6QEGnp0FHZF8F6Sj7DDDv2vW6yG2croMOor+WY6p3RBf6DPVAUR4pMFIuK9VuP+SFnsOHa2YDQHAUzencS2MadTBvEAimlRo1MefebdWfE8W8a83j3chEI16jwio75hIAwEskW9LOSCgsxDxsI96aW5Jn6DhSVej4dRX1UPH65fXedCkT5EdK+g2Wl6Y8Hr0oev/O5dAlFMxvE/Mn17G5+t4GVgJwU8RKxdRfGBOWzGDOhKxnfonIul+wUV5NgRWCvCrMaAxYNxWWN5hZ8opiZynteSdrIP8yiK6BPwLMn7jdbz11fVdf/AAAuokO9sY8APFjJJoKJMhh6UnqhQYcVJjX86N8EoT1YFPEu5eVKqVa4u+Yx6UTiGkS6gToTyXDhZrZGOfYccyZR3nocrm6blTG7SdwkYhpKXaTKxQJwmA0hR2UbxK7vBSAjD0N8tdsXangJuGGgqQ7Z9wu6M8bIKZnIXhiJBwu2KBcuFOYM6+7Ee1caT7eF1uoEEeDxNjpV8TQ+xGSeij+EuuvdD/f4WwVKXIB9A+X/6bNnxkaEx2hiAPwPXWyIgosvfwZYL4uSmAArKyPyUkgBYmumIsZMCHTLN0DoQ3Lbrvgr+Yt1NEGHDh78k1/3oBwOLRiAV9wpFQmXxhzIl3i28Kced0bAAr4eizd0TcZW2alQhXHZkIdCSPEEAa4rAp5axzWXwIgkvLNo8RF0bS5eRSmFRBfUyp/AjvshQk39SaG+c6rYlBkAZd1vL4PRs75QAcxmctxFBwkMtAWdGgA41apFRo3+QjsZFV10slJ6GhjFf4m0HAmAv50VZhlwqJ+pOeR+tufiC5e7h5ldR08dqyhC3M7aLgQv4xRxavJQx2pv4TEntottbS6Fy6fxEYK0VQJEWuNmw9vTSefLtQshLOVOuyP0Ce5I4YnqABiSkpKKs8cqK/vCkaEXhX2hWNbZiwaS0QGQjVaktJX/7LgSUJ1VaWkGwFxbqKt1WNhUTQWAyIcSDhpiNjiAC5kzMpaEqRKa6gAG7xd28KcuRZdYSPlYD4H00qlNCcDqZmKGVkwlM0KhTaU9YNumiDMk8hBQCISfyjUyqnwCBE8+OE/N2FDZfi/Vn+XJ6TlDJMJ8oUnDVAqSpNbYCJjipDco7CnEsd8ECuvN8TYVoGWwbnmxT7EAWQg6duxOOMnAN0mjnZQOGmBQ+mRjydCwwzxQdov14TP1YDs1oepACSNTv/D0wMDA6ODgw8HB0cfjr6P/x54+//gx6P4UbIp+eHDh0/vHx1Icj6kT11MhskP33/YFDk9ugXMd159StxwkAYZcp9YbIY0SGzThZpuZTULSDIFaqUq6IRTD1XdJl/6yLCMdZqqXbAWFIYxBxTXPiRbOPzkv96+9F/946zZ2OicbLRZpp83s/+7sJd9OMHaLfO15bdqR1tbmoaNpuRbo6NlFktj7b2ftFqmzQlhPpj51nPPPSe6XJtEjwBlrXR1YVAK1e/nBuhYVoCnAPQdy83FXqfKE5JsUY11ttyOI462lcxgdd1zmOf5cMyEz1d6//bSf02mDmi7y+HkkN3elGxm58fnCWazvcJuYeeYubMTZiNMbh2dSLdbKoYtbNPgwEByIpjXvv8th87BbV7txCJu+paKqKisIJU0rEiKCKC+410l/4a9cNX3DIHGGgGrZ7VH9sGIo573MinmdGZUVVXlh9rCMeZiCJOu1PKX5idNE2zjBJycL7Iko/eGK4bN2ocTGsuEucXCdsByjNkOszHmiqLG3rne9qYrxrP3I2Q0JuZMStePqrx8rPJYTNRUK7cJ/jZyQobKxRK6THOPr3AcXs2qj1f8fJU8sjG57UNuHC+SHTPIZ2Gl1lm3IPhzRaCjtWV6erpoWltkZH3lWntLRfZk2f2BoueH+32N65jPyov3f3J2sLV2onY4eVo7YNdeG72VdO3sB+XzvTb72fEtYD54F0v0c+98QxC23rUARQ1WP2GFdWQ41kwbrbERp9kR1R8Gp6H1JKsgP5omBlVvBNxQHEBVYWbnS4LywN6PyV5uMRvt/8/SP+7rr7b0G41Gi2V0/2C10Vfdbzfax1OddrPdicrtZvNEts/iLLfb55wWs6W8Y3PZXhs7KpJGJCGBWSmp/rQU/gbY10XGWXIPlCBIvM5gfIl4Uq5ckpkCSFLDaq0s0wsEneNk3ULwHmDZxvYntbTutNWld4lej+f2vJE0eLK/4vwqUxpyID/JmAPJKfmfirjYaMxr7R4Dk+Ccg5QnUFgjncW+FYbnFrsAFLFj3R4MLpAYHmvg5T0WlRrGJtZaFfKvMQpecIhTvzzartH4B3HIJA7Lng0lMKSlEOaGxEpDRmDOXPUKhoT9OSq6UQ4YAIs36s+cObMimbGg0kZMu/yhv7SljkoNA+7yLEeNJJk60otTGCurVgdygP60GJueaHooHPPdX/3KDRJPt0iJvaWoGAegnByDIQeQW6LUBJQDYKbUNJkdPIwhqQRNdDSGDJ0n83gy4uWa8ic8/TlepVKr1S4vz8zMeD3/mWicEYZ5dYkXEpniDUKjcXHkfjL0FeIgM/A2MUwBMaNrV85UGmzEHAFE1qq6gnz/OHiwe+i7XjdpHXIIgsGAPc/DndvHvHYUh8cJjXgGrpl40soYzVCB113kUoP+Bw0p20NHI14bq+VAOpa3un8X6KbRtHlEvUMoLZC2q/DPPsDZ0wnWreSYPYk21Pmv2UAiyOW4na/+gAoF2axUyENKGmzEyZMCIHjb1NLE4AxWNFRDW/3NMyCQUUo0iA5hXo2Tt9uUpMRe/IoO1Gnx6wGQ0h24HRJkqMMaTR0zT0qjaXKH2DZRR6ZFAeB4YaGGTAsChrcSNgO+sMewTT4fXPNur/eI1tyUcd8MQOrXWZmCQzplmKMNmLEIlyxI0DpFc58aj65zQZAmvfPqaqrqqsiOLAsZVVYrj9lckCivgphXb2+jIsAEam6KSDYHRw947jtalUxlEX2mXJaxWQxb7LJPwAJAMk2qdh3pyz/pIDM3upoqh5B3UiA702Rk1NSctsLZzkSTn0HMW22ZiCRJciMVGDD4ic89sEYqOUHI4fqMQQ4p2Ii+MCTSxoN2PXGkICecrCFUhb1DmHfSMVtXJXBcXt3lwtMJq90A5jXvpm3ysYlq4duR9wv2XThwoL7+wIELWZxKZpnoalYvhy4TemKX8wAQ6Uqe8jtIWJsJgcFfbMGqsDdO0JdWVSVqqYKYV29vT2dH8c3/qVzXCulI5XieaDhlW8DPlBJEEXlAVbSZAzRpHDaxIpvL4/BH6+pqBLx28DkSFk8/5rteThovZfwsAFuz1JKjvRwFebHLn61DAjZkqoCGA+B2mPcBuHS1Qj2GQMT5SGSJ5SHWxIr/c8ieQ6R6GX8eaYOLppjvks0tAZ0t0/FEmJABe41baeCh7kgEmzGXn2gOTE3SWrQQYjO+AzI2k9hD4cBaGOTkkFnqgA3Xq0k38IYNNQgv5m2VbgKYn/snncOteupPPe7vexw8DmH6zjzRt7nZA8xMtKMNuL4LWUGd9QZNhfpfQZjpbFtIgdFwCptmvqTviQt9JSUl0imhnvRZtceHTN0RmH95e2rXL9uZd9veLHvr4N0vf7Jr7U+9WVm5x1cqj1dCZpPt1yTXOZzNgKvMCi4y0suslKwxsa4OEiTL2SwV4FHlgWN9XMmx3PpKKmQOGkzH93IQh/UDQNgyB06TkDKSxxhkCvbg3b+8sXrn+JkuCI/hC0A5XGCX3JiYqYIKh8z05QaHowFD2gpmIL4oULKSA5bCVrPkzbhRSdZiH6IxfnPlCo9QjD4r+a0HUGjDHwJLj/Qw/oErPqG5GJkftnr9rdXVH8zcfn117RM9BLAhN4sH+M4bVuKJEKCF1zA2A64BC7Y0bE8y1u00B4SysrIWGw7SNKEOBtYtIo52u1C5ayUY7a8cyDUgEmpGWHyTKXQG5GpXz3CkP0zgBMEhemduj7VvoYErEnNm5idLlLwM41paItudocqGM30Nx1cM9bu64oAmLZ0RxhV17eoz5FDC0U4O0VEqR07JYn2DIafhVfKIvkZ3F+CxCLPurF0yuQArF3LJxFVYNzBgTOfOBUAjMnenStc5XH/zd56pdI1SqSINRXEKRvExH8y8uyxC2cYsSCr19B04cLC54UL9gZLYw0DAQ6ODsNvQ17WC3RFMN7ogaviFSqF6HT+4gI0A1GE2q75HXlvE6qqEuCOqdy5cqJSFFwBWZuKj5H1WgOEOnUtJOXdIgmzwBAbK1GoyYaVWti/PeD0J83lN5THE2mkT8lxDbl9z1rHYmKnfqAz3oWBfJaLT6FxfbknWv2kJm+lwOpAW/7KBPMo5hukP8bJV/XklFxb9Iv52WOqMAaZDz5zbt3d3yjmyMygSpkJzZWplmcfr0pH9MxKqvRPMn0x546Q4Aeyqz+m7sJgDmBgH0JTPMhd+yZUrkjeC31lf/1MV0WBSiRAJko6nkkQUzx/gF7WRu+BBNxvWccKkvZyy78WrV1N2707Dj5BHqaIZkyW33lH6JPLvy5IAYAkzji7i2znA5V2MnwkAABasSURBVNRnkQmvkuhjqKsdntLOOdbnxwCwf2ggE2G6gD9CdXzQxUW8KobTio2fQp4ePHRud8red98+kvHs3pSX04j6Fjyk1URJ5rUWCrZtn90bGCOMdvF47kpz88qBKEUGUND2Bi+5eVdXkEWAJkA8/rfR4QzZHSJNUlFpQ8mVbQt5gC+n7D5xNWPPnj0Zz6akEE6ThKB+TMlOYftn7cnfXvibFDMFLDugua+vEhM2QREnwNG/UhleWcxp6ArdP+plBXtLyGyRMrT4qd8RFVxIaSLZbSSY395D6MiLu3enpNG3QkY3Q9oT4Oy2+4Y2If+UNcjNilj0kk6SZ6n5YzdkN0ZqW/cLM+CWw3LapCVBqY0QMDoMH1a0T9sdhvlc4EzEEfs0vVJbI9hVuRIu3tSlCHEKGLqOnemSMQ4SlAE2IytNBwfZHO3NMNI0oVIrkxzApaXIMO/GBisQ9pETLDxizIDLPXZQ3v0HyOyyvNkLe1orMiWMXW0spwENTHMDHtkUXVjTgf9JlyYqs5Z27sQlsp73XDqBMafsPSQvcj1qzFigQG69LNRCpLk+xBQEs3LDhJ+uzQAs5MBSywb5SoU4so1M6qcLuxEIorSUfc9iyK+d2LvbDzp0htLL2+gaSgQz0XUNYZg1ZJA3ECfnVPathDmhhtuynBDV0ukwjM3aiIwQLceGjdZBHvtXaef2PXvp2RcpZLKkQ5yGpZFfP7BFHIlhlm8ITTySGT5gjRtuVIZ5F9QX1wZuCQzWm8kxkt3yRtgB2C7FYMETQOz5z/BYd+/d60cczmlS2VnYXk/c1o8FF47JBpDFUJc8gCv1KxFTcUSDeQMTofpgpYNs/xdht5jQMRpZL5Xg1nigx40O7U3ZLaOA8iYGRXgyI39bswlbP5apzO0CYfJJlySOkLoWK+VjkTgYFohL7EdAs520gQZwXq8AmbFwXUXLrdSaT4X2hRTGvPyMntdh9zMc9Lk06fw6Panj1JX6fW3SNbbzmMm3PHQ1B8uLUyoJM+JyGw50hQwzcnldiGowYryJ+0/L01o6vE1S+B7CUUWIzYh0K9NbKB9oQA4IHdjFxOfDHmgYp9NoYpSsFSgU1BUu0DYDwbHVeDIhzISlByr9KVc4o6aYkWGxvmsFyX0RpWbGLSULsPYm3bnEo/Tw2KPrq/x90sqrUKi+bgplFsgWnyCyw4Qh3Z86D14QgLhj4ZxGHI6iPeSGOr721a991esheQPNFrV4gphxrHi8q7m5uQsCihlH3dyxg81hRoqkfEj5FAcUkPhb7aKrHUf2Onig4dix3D9XSZt1Llc2E1rB3gXUsm2il+ZMIgZK3QqPhzz1UjjmlL1WkksZc4mi17OswXE0S0NL3dbc70QxA76LeN9dXTy8TRdsTmXlSqTXrJHmRrR46ZLsrpK2BPX1dZE2TJ2/NUKV/sZ3iCOPLRwsY6VjIgw2dIuIkfp708Iw7/uzP2VpDE0aS3B4pj5adtvj8eq3GHEkitm/FQ6HYX9XRTEf4BB9UjYz0KYKbDPrdTnItgUKBZv+J320jdURaAdRsSqBJJVzm2G7ih6jjZh7BhxWVF68NkgYLeP0vj9ql/axJUkhbZvXrdP9BflGlUeiw+SX05z7nEqh+hY01GN9knOsAUdUQcze4HazmjsNb0o3gFV5dXSjdEUg0eEhW6pjK9dH/FLpKTE8pQ2gq31ZJCYbmJ4Jgd731XRWTSb1vDqH1CYFsaXeunuyTcyEs6Sz73t9WJGjksXFysXc8C5lCll1t++/+TGTbcVdSPI8FLQrXSoKopKuZm+wE2gsvEIJRY9+5g2qmg6dk3H6z/7ov+NFrNQH9QgUIpuBHwFmqZCsev0JrMC4xQNZsCuEmUQXFPKrJLu/5Geiqo1aa4pZSfp/gw1yXb/vvy1K9VJ4Lg8JbbplvYFKt9xg7duX8kffTGdlah6SZuBHj5n4Gd9YqTxzbPGGgc9dlGPWklk//GIOVu8SE9XqKWnslSx2pcYr25cElfyBf/23iUykOhRETtTq6daCIYO1N+VEyr6UlzxyoYCFW3a+E8Ms/4Y/6kSIkMP2Jsdw4MAKcUqkZB/8Q9K8rnGbCCulxRqcASWPVeGbAgL+Wyoq2G2OGLttCUszDq+L6u4A5r0nLr12KQVbaYNsCAFZC07Drc2AJ+aHpVaPj49nS6AlfxtlJ8Oc3L6sFVJFIdVgCLuOVb6uUi/7AUgdNu1BUYZu1bI1wjXXkS5AlRjregHngvwYCUJBwGDtTck4guPpvSnnXgodRqS7sLOz8/QWmJ0gZl9ja7eFfDmWP129lGzvdS7Wr5CyREnfn+CT/nHlmUXgVS4HIypSlF92yBRc1A55ZO5KOfatvpVYXxIJoG7MzRMhCRisE6/RxMmzJ3bvfumZZ156Cf84RD/GWlq6UPWjR4CZ7CJKdweHVpZll56eni4/TgatVhYPrNWQBOXoCgc9oU4NJChxOCET5ej8O8asEbmS5sqGyljOo97hnVnWk5ScKYWAfpFC3vM2xpzip73PvIwpDR9TmLG5+k4U882mEYy5yTdZXV1tsa3bq9fXmwb7fQN9i4sXP6LXglUJ4kPNKQBo9Jv4wcgxQwp3MKchN1auB7qWoUMBRS/HHCJ67MUjQcwhbzRl94kTu9NeejmtoGphM3csUcxsUW/rPec0WzvM2m3s/Py60Xx+eL5i3ZlVWiXd/z11C+Eyat3M9Qe8pK6RoasrOL8iS3vp8EJxeaaIM34oJYzPIdp79e23392XkpJmrTqyWUidMGbj6FzqYJkveaTRblMYLeXT5hca7b9JRnBhT4AiltTmXnAAIFy5cEyiLF62wSmOzfTtU1Isjq30iWcJozNe3CuH/G4GfurdvSlp0LrQubBxL0zCsn0qFaX+sHscJvdODrI2Nme699REy/yIKT7mBD7fUCJRVt+F+pJgeAqQd0rQSQE3SZqkvLtnz5GrYZCvUnk/8uy+NGwqC+qsG+3ClTDms8kAoPHG6XIfOznC2tLfs/c+WF9v6e8IYT6ybcyS/SeUk5PTt1gSSpNCXnJAsDu291zKiatXwyDv3vusdOpL+0g6QThZc7Imn+PiniVBzLec2CXqwCard9g30m1T/MRifKG3u3swFQmFkm7Z07OVhqPNzoQA33AmJzizIrTR77ajPqgpbfdeeVYwEjM2Wvn5+Z0FcUvSiWE2nZojQ2mgY3x8rrzpmt3CDlksF/GDVBwxcT30vJ2SZUbxS8IbbDItI2QwdAXajwBPfBoI3V5IFv8hQsRGRWJ+bZ+/ogVh3sm43kmCvqe/hEn776EobZjOts+4BAMZDzqckXHkSf8OFI6ZeH0tgLTxbQE0QIZgsR8gsoncbe+MC0npYsCZTKa0c4G4I+U1LGRHLp2QqniEoHA6XtVyu/EzLaKrpH1SlOSLIL16HPtard+plJBCvSbkbwZBSIaIX7ywuNnOd/R4ruFMMLWIb7FWIwiBvQ8kYeGwaybxO+U1WusIYQZcVY01Nujtx1UYFx3PJlMh/k1lZ9y67/Qx0je4iEqlVgzfI47LyW0gVH9ByFpc3MKqRzn1wUwE9MxA1wyni+i/Yyi7iZBfvZqyd3cIM8MIJ+MY6k+FmdTdRP2yQhnaOKX9n6a8eh2WXZLrVcpDRsy1+iypo8iA0MoTuVtgNFrsCvmwHILuqB2rJd1AcoRUq8kxw4JHgZnkqWcQdOi97YFdk5Uq+vVDbZ5l+hVzy8FkD4CLZ3ICu+WTzrGVhk0XNQDHmkNROX6bXoy9o08wzAzHXBdbuD8NZtI3pFYaSAGBF0TPjOx7l4LbRitc/v4rzhBe3YEr9ZsrMpCTKy/iu5f0mlgWKDZm5IiTLvo0mAHZK4jm4YH/+7VE6fu1VKrgdldKldtkwHo6p3IxJwwjMJxZ3Nx3gbnBbll8ujYIPbFGmuJg5qt2HrNUYl4KNvFRtYxcovenb7SrQqD/YLH+wIFjWZHBMSpp2HwuChkaQoyG4pJOy8dwr0KY02T39dFgRjxRVOHVA4K8L/PGD/wpLpVKI0rdjpH4UNYWMMO+4yHMgHN5BNdy9JiNDHPY1T0KzAwktcTILn3SU5ZLMKtVrOYH/6MEypJo8qNyFg2bnyC3WfbpAPLeGa+XibLtsTE74rifnxIz2Z0jenc0gExTWH1r3hAFQ1xcgMlq2HT+AeaGdWhB0csjndsTISCHgo63HDM8HSd78OkwA45uwBE1vwL4ZaVSdOXwsTJcAcLCvalfEoGZbkviZsUIjX8oJSbmR2GfGdrqo4gxRIcEL/bBNpmTBzk3GjYbf5CrMOmTHctel47ZIuZHwWd/S5fU6CWPpNBWdvYHWIttyGjsk2TmhB8BRT0UpiLaMj5bzNiYkLoEmbFAhvijsXEIZuVuOOsIwGJzpAhBTtSKbeGgP2PM0qZgZLAEepWeRIedQMniRpzGmLsiX0YODw+F8BQ5xUzTCJ8NZga5yPiXVi+oFRuMysQmAFeac+L38iFDX2RjLSN9q8JMWO8Ixrz3xatXr57Y94y8TfDRYfb3sinpvgwJT7WhlYYcQ5ymc8DLPE/5CcuW3cty03sIR5GXaH/kvhCjgTVe0mAHMAPoovujK2JvxLzJm7HFqszJiX1xsH4l1k2EGmEpXd4feyjlxUskGXfk0okgZmSomt3ZPEn4Z+A17Xc1tYl3ziOYk3kg5qoGfOXxKB3G0JKX3iNf0of2+fNhR94NlO0QczkjXo/gTmBmpPl8WmaPv5NDXAJc1o2GmFMuiFusjGHBAefgDR6ZdMsw+4UbGEp78uIpip3BTJv4pLL5dvbPhSU3jsWy5wD0HYxWYmRBiLrlUAsc4M7JMNMMIXO6Li+uh7AjmAEZffOHjtvYGxpf4kpfc2yXrK85FreQ+N124HIEH6e9myGBvrrvZbK6YF7nBl+SsiOYoU6WIElYjTHUZtVXxuQ0Ux9riA/wLocjPShTIG2ff1Bl7+6UQ+SCNiy974gO49q0Wq1/4yPl2LZ29kdZlTnFsZbusTPNsTao4WZ0bY7AigaHzu1797XXXiMFnZRDhM8Fs48YM8Po5LTNvSC6LnTFSvswlWdiWTLgXfZQ/16KY7BXQkrvNDtkAsBR9egxh75nHG1r9x76GVl9sZQ3YI7FnMuF1Lwhl7RnmaxNMCUNOWqqNpq82hnMO0KwrzJmIpep7Ip1H6UOHT6dWsdDoUaqlDTYE6+C4X/n5wczyj2WE0tGAJfbHNunRdCl9Sgc4U2wmM89G0n25wtzzoXc2Dk7pjKmD4oMnikBSgkEeQ/soZ6NG6biYQ7unbPN1bkdIkO4sZN2TOS0ByFkmBH5wBf7HZL1wDKdpzfMRcTBDFKdEo0kybf7Bf6foa9iDX0h6zZARoLIOtMXm0Gw8nhltG+Co0pG5/XPfMgY/dKPThdutM1HXMy2VvKV8K29TvKlu6nkS8ZN5BegD+ifiH7xrom+Xpy9I6BLumKuaBJtVMYy+yTLL7XOhmtuWFjIxzcg8WQb2ljz6HvvvVe0XkRooBikVhf98B5A60U/3E9+NCVN4Od9Tfd+SA/44fa2R4k8a19DnFRl7HwixID1dMdoIOt1TkkDsPSrGHaCMQbGXHQq+d69jkF2yGyeZ32QmWDTxxF+nvWZkoenm2xljb29jcMvGFlzi7m3aEcwo5XKWDFFXILilDDjEqj9DiXFUl7C92i2J24X+waYW6ane6/BEdZ4/gUba4HJvaymP5VgLhto6rXf6+4eaWoasWT3sy+c/82D/Tsh20SNxXLG4hLgXFN6XhqxNMl6nQ/hTwIxfTG6PWp8zMMP358ewZhZDcvWOuE1dt2oncPPW4ZZm9m+zpL9oVOdpn6WZdOdO6TfUddi7P0i4hCB4Pb3cISGc86Rm4BKD8fYoosjzb//EPvDMLaBjtTkDjTCttgq2BHkHGaNw2x/qo0dnOvWDGHM5iaImkZS+9nqufWmyD1xt0mo5EIc1R33HYZ0j1TLkQ0kvYRBgxg5QACFjM6enr+K/VEY86iJ2OcR9oppML3XOZE+ev9+b9mEjf0Alc+z003TbO8HllrFAyM78N7o6M7oMHzeY/UJrWi8pF0eN+n8BtT/3Etbx2gZOhozYA5fJl9uFsdWJdlaizDvgGmwdbopeXrYMj28Dk0/HJ5eH7YlQRt+sry/9Va3eXCkl9q0V3YIM8o50JxYpgUK7TMeWj0iKd93L126dHWvFERHYkbQkXG4lAPx7LPp1P79xWQKomn//o7i/ftP4ceAo7+dHCBPotRTTU3JsGM/pZEdwozdj8U4WdA4hKwuK9S5aNPvvqtkI4C6F/c9gx2KiBodgPyvT9eQrfY29D2ZkA8a5nMF/LCwb27YPsxwCCUHomoXm7wD8p4pD/ZMDr30rr+1+8W9aRSzLHFO9gEtLJwl2m2nYoydc8tRc0liHwa4KTdykMp/2iV/KvCqhPlyjyH4RdtIqCtkpAefo7gqQInvXQmho41MsKQ9G8R8CGC9fbiu6vLlywapIbgz8JXEn0fMiRMUl3WuGR00/TqAOY1juNka68LhwsN1neSbgwAfyiM8FpgB7xBmvDM8zJf2MnntBI4yqvb00EhzIeNJKwKIq3u8MJPxWa+Lwwv6xbePHDny2olnuNm6zlLqhmHPOyMPMUJn6PuBHg/MpIRFRpIPvUxLss8w6MnOwBcjIUNNJ9/z5JFQGuExwezXyMxL+/bu3fcSB390WNrhndJCXU3dbJ7smwYeE8x+oj73IayyJY0lNdjDhdIFeb/4Y4aZezmF+Nowr2q2sKAg0BMHwzt6HjPMwHToEB0c7jxZ07MQZ47wMcMcnG+x5udzXE3sqvvjhjlACCLu8GzsjNhji5k5XDUbZ2zxMcUMmJ662XiJ/ccTM2AKMw7HrWU8npgRV1AYv6vy8cTM9WRsUKZ7PDEfzohbxGAeT8yIO1260abFX0TMm20VgAoLNzzmC4eZTjTJRx4ivxYWcZ2Fm7TCf8EwA8bp8w1mJ0EgzSMjyJjI5jMm/xfJQsgfPlIKpZfJ8TSmlA5FUNr5+ouGGc21Ng6XtdquNTmvjd8rvzZ+bWTi2rVrH5Af10bIj3/813/84No1Z9LceDYONpLHxzsAPoxpwofjV52m+PntzykBOMn65kZ85Y2jT98qG3/vpk9TZB5mW8w/f9ivPDv+/tn3+822oZY/Hi6rvnKrAzCo/NbZJng//ZYzu8xyv+zKlZuTqfHqGJ9bQuWtmpvDdufD3gEta7nysCndl1Re9u0OZ4el7H7S++bq6h///bDlvIW1mWsxOpNvKH009X4j2zKY7hNby5NGzz6NvmiYQXb1tfu9ZdeuNQ71GtmyuewyH3y67D6E9zWjpqQr3aO9E4bWoW7Wnvx+LV7j2bfM5m7n/caB+W6N79utTnjxbNYXDTNAo29MDpgb7xe3lN2/r6w1JWsx5vT3oHN4fnCiusVcvW6rrhhwVhidV4bxE5ONkwND/dfO3i9vYTHm8YH54aQvmmwDU/nkzbO3JlJTR3+vabz2FdPI79lMgzdHTbZbrbfOFk03vtl49vlaS0fRzeenb9282dr7SkfSdG1R7TU00Vrku3Wztbac+aJhJhtYJCUVS/sYYCLbV5A/6cPiZNNfv/a3Sdn0laQk/w98RId0YDF5Hn3h9HagUBr8La+MAsSfLuRATJL3sX3hMG9EsCfu3ImcHifMgOs8vJWi8OOEGbO5dCvleow59gL4AhIsOAy3dGAS1oOPC/31XxVv6bjk/w8w0N3ZE0/Qd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png;base64,iVBORw0KGgoAAAANSUhEUgAAAPMAAADQCAMAAADlEKeVAAACylBMVEUE+gQEhPoA+gAEBAQEAARP+k/6+gQAAAAA/wRw+nAA/QT6BASrweUAf/sEAAAAAAP/+gT6/wQIAAj//wQ8/zwNAA0A9QR++gSh/6ERABEE8BcEltnrAAQDgfMEfOkE4FJU+gRp/3AE5TEEsJlCxQQPxABRywSwUgSGkASGhwCwo7D1AAQ79DsNqwAE7R8B4Qp9fX0aAAAEqp8E5UlkuAQaABoEe//66wSL6Yso/SgVCQBmZmagoKAwMDAx2gS4MwQEwYXQQwS0tLS6z7q1ZgTSDQRjTmPeAASd/50LI12GhoalYwQEmtIEpKZh5GEsHSyS/5IE0W22+hFOTk5UPlQEIQgIFAT6oQQEjeVf/1+eaAQT0gMnACdy7XIEyG85KjmRegQFHzpxZXEGmgAEvo3k+gB8inycuZxZluitz63e/94jIyMEk94EtwpUSFQJggCy4rJvqm94o3gEKwCW3ZaRxJEIXwR9kX3HvMcAegAVVxKquaqQg5D////64gT6fwQGRQesWgSl+hpKZEp2qAT6wQSM4ox8w3wNO3A/Pz9dvAQEieoEpcJ7dwhwfgTN+gFxTXGmiqYMVgA9GT0JYS4IbGQEOA5RM1EELosEhTUDvTQE3GcEIGBRUha4rQFhiUIskJjjXAQEmkgLR2QHACPV1QxGtEADiHoENyIVZXUKJh8DqngHgKcEQwM4LAR6bBwDHSgDO4MEW7kAcLQCAE8RN18AcL8ITFK7qX8DSIqurTL6RwQOEzo3aAuO0j96LgP7qAS497jb1ttnxGfLtMuTqwtOnk7F/MVCaEJohmipqFvKpph6u3rDjACglH4+Tj0EfXsEOTIDVDinMRfq1upTAACGsvSCZoIUNnHXs6PqvsLJAA8VNVEMgEirtM3amp8XADcGU4N1AACLvFpLWmK6vJUqAArQUjEnPgDmmnemjQP99P2yAB9FHgp1lCOIAAAgAElEQVR4nN19i18bV37v+Eh4DscbCctoMGMM5iHAGGlkAzZaCRlEAEeGAOERgywgDIbFWAjzEBEiMY4xNpjdNHiLuyXbNpt2d5u7vo3pxluatI3xbhx30+7t3nY3vUnbTW/v3r37+B/uOWf0GL0AEZxP4t/HBiSNNPOd3+/83r8jJjmcsrN9Rvu/f2mHyeLMJp/t/49Pkp09V0Re+PcJ6ZGfkrdA2eX/8WPnVg6M9/57DJATA13en66trT6xw8R6RA4Y9DxAegNCgtsr8oL3VXya1dscdBQe9lMexNeAEAL0F4hNKL9mlonz2paomJERsnr+7U/uZO7alfnUh9ffWt21c7S6dtTj8bTj/yo3BO611dc9ItB//cOnXncxcLam0E89GDUcvzhRDkz3Ll6cYwh+Ah3/Zxjyi1wlzK/iUPCmIOA/iNkqgST5Iyj+IvOJXbvuvv5TUZzaUcy7dq2t+ul1r1t1cFfm6iduURBFF0RCD2UvJoymqvO0razWCdD4zZvJoNhZXu40mfaXlycBkFReXk6g839vK29iGPISeQ6/iP/qSN0yaDlmBIWfYh7vuvvcmANC8c6OQvbTwbW1zOsf3t11587arjurXS4IobVnAQWuF4t5YaFvqDcbwvLG7uwkX6tW2TqRPXjzlQ4Akl+5OYjwZer+w3yzGqHB1lYf6nil+7yl7OzZm7W+LYOWYUY6z9hTB7EYqpYFCF1fz1z9cAc5vXbnzof4wzOPul/flXnnuujy4nv6xCciFKouQ/l9h7B6qMIyMWFRdDcNsMaJCTM78G22CEtCR1HZ0/hlKBQNsf0dKLmb7Z5Lmi6b87G+Dy7Os4Noi6DlmAW327N698Ovux3Q5flp5uo33D+9u2OQvW63+/UP1zK/zOhf/dgtMpD/+odru1Z/11NQUwrDLglVD7GNNxuH2O795rI5CCdYezXGzBDMczqXSzcx3GJsLAfj3UOK4WpLI8b8AUQD7MOtMjpctqGY/gPRARFyzPzijtft/fODO4P4+ocihxnk0otvpXPQpYMQMIjXuz+s+Kim1BoOmWA2j+z/1/9V0X1vuDUZHv4xa7axNpZlW+1Dw/hXuoW1W9jeWnuF2aYYMjZO9GPMcI59WLwNzERvizqIlwxeV8seh/cpP+SDQUocbubamzfW/vOjPEhvKtKLDKBnwKeG/N/83Y/y/Y/CMOP1nPfjiu5TD9nJ0WkjazGzFrvRbrMrLEajxWauMJvnWbu9osVsrGArjHZ2oMnZzw6atoWZXJX0B3QI+teDbHrKTx9nJgr5zqte8WN3aUYBRz4Za2YYujAodObDCCZTzGytE8J7jUO+fiPbgtEZjWxFS0sLBjff0lKB74HNbmNbbOoW87yFVVgsbHerlv150zZ0WMSZoecXb/3g4+vX3/r4ulfvp6OJYl5z63moE1BeXUGnwDAc/Rc4dV7nAhN9nQCNDA7OOb5tw8QabRb7ekv3usVi8fkGBgkNDAyO/PG/4D/Wfb5pdrqoaN1Gnn6QtC1bFQHaoQsQDyVC7QlivuMm7IUIwNLZugID3/Pkk50B9wor7JpYmhZrlZxvLClZxdCQAq/e7kZW7fnGb3+rsxqKU02YUlNNyFpj4Lgcq5VcnNvrZkwmZts+SeTJA1gDTySI+Y6IAosVQszqgiOleXk9+HIxMdgTsUZdJ0DQoF/CUJUEL6udcWOVimmhTpB5ohgzj4j3Ra4N/6dO89aJYA452xsSMnhVCWA+iAVbLroof2FhAV/g7GlKPbNVXORaBpATPMsapUKhUCqVbTMugZduOODye/jQZxHMiYCMxgwY535Mc9mpQezyoCP4AwnLawkwee37IhOmkglHyOUvlBKarariwq8bv+6a0qqUBLBK49FjxygoJoj/SAjeIQA/PWaTr7u7sbGxwtLEpBJiQGpqUnYx+TMpCZAFBBjyM+nKjSdufOUrX9ncYh08uPbON/Sx/SIgrReudCEcMRL0Y0rKYrUCB2FcuA1DeaeFwBOco+DTYmZQeTdrmS6aZy3nRwlNZI+P+p6fJH8aH6C50dF7oHhkdPD8pP35XV+yWXw3Nufxq16dADe8LBBmpRDkvW1YnolMa8gSjlxoSMiQ5AIfebkuI2/7iIOYu/c7ndVs/wss29s7zNrGG+222l52vrf1AZwoY0cQOs9OPihjjT87bmG/9MSGeDMz7x496uWiXI0NCEGH1y/UmiUXjPVWwOV9xJPnrZdP1uXlRVv1xDErent7K9JHHmgrzu+vZu3j3dP3nOPdRc7ypqRpVmPswJhH7zWyrP0rm2A+uPrcOx6Hg0sEMRK87UqKWOl2RCm2wFHMSSzcSCioW4jlyGwHc1FRUS878IKGbezWDq03dU8zaK67KBWgQdZmbxyBGPODxnk78XQ3wJx5p+2o28HDrUY4DOWxO50iVrWLG7wTcDVVAsIaO08mBlsxN3Exd5/q6JhjW15gh6pb2OoOjNkkYU62s9i37U3Csj3SWLGOncB4mLE3/pdvegmLE7kIyOvbNWqFQq0Zc/NoQ+korbFizFVYwpFkmjG7eY7nuURB+zGnX7x40cj2vsC+0THeWOt0Ej6XY8xopNH4/PNGdvw8dgOHKn72MyMbD/MnTz31L19LiMXEU3Et03XMpouGjTUAYgpqrBBizBA6sIsoEvJOLd2+7U4QsmSfq2uHW1tba81z51tr73UUtRatD79Sjv55+JXke0Wtg6mm9XnL+rz9hRbzl45/ydyyHq23D64dHdJ4dYd7ErrnCCOW1vGYuJHOI5EJZBz/U9Tp3VPpZNmH0VSijJZ8kqcJOTtQx9NPJ5nwI/wvG+AfxfiJbIZJHjVis/wz/P+Jr8S0z6u/WHLgZTx75PDGBirszJBzayXrJMa1a9gXxXLMudxeT/svtWq1EnulEikCpN4OZkZKHIbyq0jKM/ofQEHwqIgDFkukD2LL9OUvH72tI0INQGeBEM9ZiHRwERSpPVZTzRUHL+QcLrcnXULJUoj4PWr8tyrAZU36zHYwb0SI47xjdzPjuF4HVz9+480lXjBI2gcWZmQUxrYjgEkqppRKUQPo8GioWE/FVgEYMMeLntttGnWApRSmpl1ztO32zPKM143Xs0MglBjiTTEDzn309TiBBWZx2W2dYHUE3WLAW3sOx8FsWq+lNNlEVC4n1ppJ4LSsIyoYESHBvheUfhOlzDjEZRJe+eMNNab0KQ8O4R2ukwWhgI/SDmOG3jhhBQb83TGPwIWfEzGdcTBjM9A4ZH/4sIUdGLH391vsxnWbfV0EEHSM48flTfds/S/Y7NWpTlv/+rrF4mOL8Otmsnq17TMer77AyhE9j+/PwkfSKahq24Z53gAzLaFAT2zMq+/84jYWrEjVA0uPbIC5d39TUzX7/n6WbWlpmV+3aD7AbE3ysWXDZawv2cyef8jOmTr6WZuRHbKxtgrW3s1qZtw6hwELxkmr3wdH1pPkNgPUceqDDyaakk0BdRTQSSD4k6okxv8EPUJ6Pm5uiBcEKxcL88HMu79aEngORkkV4Ap/FE+hYMzYwW1l00fG2Zb19RdsPluZE5Hkl7npwfn1pg4ze2+UHYclkyTlx5rN+MekaJUkGH9yQR7jl+T8I9QvGS9i2bMs+/PyVGp1xsup7UlmkrC9MTHZTmxwgNPpxIFhMnkCWyCn8+niZOfTTiYOZsS52777hgvFkO3Mj7+LY/lYMgULL8e1s0S2+/v759l+H6tomTdeFJ7HmIFpgB2ERZMW3z2KecAzb8aYFfMVtiEzO2EKfhjMu5xnpZRXVVcgANAxzQ7PPT3e+zB1fJh4F8Pr0+RXy0D5dKsliRmsbR1h4PPDP28CqQOtvfvB+dbe54db743U1q6bYmEGJLT7JDMz862jn0TL9ZhOiKM34GxGjzUQ5qJwBYMx1yZBUzVJVldY7OsdHUVl5RClDrADqUWWlmEJs4VtIZhZGzvUYsOYZTeWLzhJ6bJVyDvJo6b07iaUZNo/Asu7KwYmbUXrFtZycXSo+7yZbUkunmTL7iNmlG0cR6ZRLDFJD7p/csrO+ibZiyYs2+HXT/QoJwje1YNUjGOs5aNCvLAGgNm6DL9bgniJLcC/5tFcY4XP5zMTzPPr6+u+dbxkq6t968Osb319fviBmfVh395mq+ie7GerLRpfOGYAeD8hUpeE11hzR7HN57NV32tssdme78i248/zVXRjrcBaxrsVjffheJlRY04yTbDz7Oj57pbUphat1t5B1rMAg+wAxJd1ONxHv/xJ3MxX5m1DXOsAGKGwx0GyYABdrqupqfmoblZH40rA4Dgck8JusbCU1nvpL9/INP7ZW/2A5LFJteJmdXI/iyW0yc5aOuQLKOjUoPwqBxxnh5uKp4fnWd9cN9vd2FvcYScf1zKYfGW+pcLcYi67X9yvXDeWzWE+43NZKlpS4bi20Ul12JjO4RCI2sdBjsP9/XfeeWej0lzmO64YSengdSHsgP4I4iN6MkjCj+us2zNLXDPAJScnf2A0mlvYh3Ok2N/0gPYUNI3DpOTx5CTdFaOxha0wTsxlIxN+PvUe/RnzTDi4Om3taGVH535zb4D1YYNw6tRvmk5Z2OpBba8zu7eleogdMJbhSGmotZvtzZ5gq5vwDW5JBffKurMBsVXp6W9qb+tcLg7q3GWfYG9yw+Rm5nNjwkZeAOAO9+DQRyiYxcABwwtP1uVDKkKclzLWw0N5zZ+YDwhEDX2tXceFNxfEOQmfd5mbGGa7W4bLGn0jjY1Xrph7n7ew40nT7ORc73A5+Zc+bmEHnnZiTTjAVkNnLduSBO6lN0qYMZDVt5566lWv/uj1jdAGQH95Q8wY3OHT+fkFGVL+BkOtmSWXDoU24muqxWjFDoUZGmu0i1uNRKGjgIOnRo3Tox80mebs/Q8f9hufH3g4mDo3PVk90P/AOXfPN11tMc6hpMGfD1T3+5JM4z8fOMUMTk6WBzCTgH/X3fbrW6nBrW6CmWFmqzDNBlYA6iSMRkI7gdyui0aFdPRuKL38lmNv5KjKg9CUWmwy4V9ShjY7NbWYwX+bUlOZYhOTWpxaXGwCnCkplbzA4N8MMJCkbgCzxMEtIMayPRNfh1ECUp0iGEAJVXhlOxRqjOt2tMoH0E2DDa2L2cxxBsH8CLRmFJDSEk0cuLn43TJM9CMmDPOWKPMdx2YZuPClCDiMWU+CBTVeylEc47wYslLj2SQ1TLDyBsHhEN3eqaH2dg2OtwLEJxhlPArMEWfgqgr1CgLZG31xiPeq1USu40dHgLJWcGGsM2NaClLtz5JKUebnETPz698SXBoxmpOQn6FX74rDZIKX17loul8dAklxK9Ss+rPi84euxPISAIq/lCBHvYQMHgrZETtPgs07r/fcbicAFSG0Gk17e/vY2L98eXnG7XaLon4beZLEMO/a1b6Z3o64cj3msjomZH4KQ1a1GWIIDuYwcIlLWpUykDYgkbRiySPqRT12FTmhqiqQOdhGrjdRzJvaqvATEPXFHhWjr06CrJyJVmz4NSCIYxpJlglrxwhYnsfmwJ8eATD/5HarGY8aM9QRyOm/LdTlYZKvPIC8hMtjMXQ5tkUebUBRqdI9LpeVpkjk5uDzixk5iIelEQv37Kl6siBjNuR1AOjFq5SNhgygIBKsCjVWW+0eUaCcjfZkPq+YIfG+iPqCPU8KgOvMKA11OYoabL7SoyBDTpQ6DTDgGZ3AxM1B5NdstyD7SDFDQYvVlxarL5rSRHxnRsAlhS5sspVtkX4ZwreClWR6SU+yT3H1E3bvqrZZeN8G5qNbxYx44kirZRqb66mzSplwgUYVunDIgaw39su9AreJPoalnyFmzxYxI86jIt6XjFeY0zTIQhz2RZQKfUSjJxSx5sK3It3r2CzCwnpu4bPDvJqzNd0BIDVFnrDyO+I/wnYIQqKy1d8M5yR0LFPE7d5NSpTkc4TSwtOfGebMNffW/B4cV5BIKrzjAPBfncXB5tcwOPXvyJ8hFHiFk9BLiaONzeUI5tX0FHzu1jOWU2yKopUUd6Sn5yPijCr4/JpQZAE5r5ZU7NpcW2lEgYbTNZ+hbGeuerdyKqSjIWJUvAz4ws7Tv1NT/ZVfVxoQGSh4AkzewkVDoafu8Geow7YWV9FMEA4eog/Fi5l4oyRHJDyZ4W9Xh8IY8cmUMRJHUe8nuejOI7NEh3G0v+Izwby58El6WamPdUGIJ5CXSdc61yn5UlBIxxoeW+uNlTWSEgcGx1+c/AuHKE79zutpa3cnDvqR8Bn7ldjJYr0xC8ucRxkIH+ECxYy9NZaou0B8Fd0gJmWEHKSHd2rmtoJUZnGAySqVLPtZYD64Jm7aGQRF0gk0E9OpgC6izqkEIKFnAVIus1h7eSUNj7GVFshEiXQ6QEGnp0FHZF8F6Sj7DDDv2vW6yG2croMOor+WY6p3RBf6DPVAUR4pMFIuK9VuP+SFnsOHa2YDQHAUzencS2MadTBvEAimlRo1MefebdWfE8W8a83j3chEI16jwio75hIAwEskW9LOSCgsxDxsI96aW5Jn6DhSVej4dRX1UPH65fXedCkT5EdK+g2Wl6Y8Hr0oev/O5dAlFMxvE/Mn17G5+t4GVgJwU8RKxdRfGBOWzGDOhKxnfonIul+wUV5NgRWCvCrMaAxYNxWWN5hZ8opiZynteSdrIP8yiK6BPwLMn7jdbz11fVdf/AAAuokO9sY8APFjJJoKJMhh6UnqhQYcVJjX86N8EoT1YFPEu5eVKqVa4u+Yx6UTiGkS6gToTyXDhZrZGOfYccyZR3nocrm6blTG7SdwkYhpKXaTKxQJwmA0hR2UbxK7vBSAjD0N8tdsXangJuGGgqQ7Z9wu6M8bIKZnIXhiJBwu2KBcuFOYM6+7Ee1caT7eF1uoEEeDxNjpV8TQ+xGSeij+EuuvdD/f4WwVKXIB9A+X/6bNnxkaEx2hiAPwPXWyIgosvfwZYL4uSmAArKyPyUkgBYmumIsZMCHTLN0DoQ3Lbrvgr+Yt1NEGHDh78k1/3oBwOLRiAV9wpFQmXxhzIl3i28Kced0bAAr4eizd0TcZW2alQhXHZkIdCSPEEAa4rAp5axzWXwIgkvLNo8RF0bS5eRSmFRBfUyp/AjvshQk39SaG+c6rYlBkAZd1vL4PRs75QAcxmctxFBwkMtAWdGgA41apFRo3+QjsZFV10slJ6GhjFf4m0HAmAv50VZhlwqJ+pOeR+tufiC5e7h5ldR08dqyhC3M7aLgQv4xRxavJQx2pv4TEntottbS6Fy6fxEYK0VQJEWuNmw9vTSefLtQshLOVOuyP0Ce5I4YnqABiSkpKKs8cqK/vCkaEXhX2hWNbZiwaS0QGQjVaktJX/7LgSUJ1VaWkGwFxbqKt1WNhUTQWAyIcSDhpiNjiAC5kzMpaEqRKa6gAG7xd28KcuRZdYSPlYD4H00qlNCcDqZmKGVkwlM0KhTaU9YNumiDMk8hBQCISfyjUyqnwCBE8+OE/N2FDZfi/Vn+XJ6TlDJMJ8oUnDVAqSpNbYCJjipDco7CnEsd8ECuvN8TYVoGWwbnmxT7EAWQg6duxOOMnAN0mjnZQOGmBQ+mRjydCwwzxQdov14TP1YDs1oepACSNTv/D0wMDA6ODgw8HB0cfjr6P/x54+//gx6P4UbIp+eHDh0/vHx1Icj6kT11MhskP33/YFDk9ugXMd159StxwkAYZcp9YbIY0SGzThZpuZTULSDIFaqUq6IRTD1XdJl/6yLCMdZqqXbAWFIYxBxTXPiRbOPzkv96+9F/946zZ2OicbLRZpp83s/+7sJd9OMHaLfO15bdqR1tbmoaNpuRbo6NlFktj7b2ftFqmzQlhPpj51nPPPSe6XJtEjwBlrXR1YVAK1e/nBuhYVoCnAPQdy83FXqfKE5JsUY11ttyOI462lcxgdd1zmOf5cMyEz1d6//bSf02mDmi7y+HkkN3elGxm58fnCWazvcJuYeeYubMTZiNMbh2dSLdbKoYtbNPgwEByIpjXvv8th87BbV7txCJu+paKqKisIJU0rEiKCKC+410l/4a9cNX3DIHGGgGrZ7VH9sGIo573MinmdGZUVVXlh9rCMeZiCJOu1PKX5idNE2zjBJycL7Iko/eGK4bN2ocTGsuEucXCdsByjNkOszHmiqLG3rne9qYrxrP3I2Q0JuZMStePqrx8rPJYTNRUK7cJ/jZyQobKxRK6THOPr3AcXs2qj1f8fJU8sjG57UNuHC+SHTPIZ2Gl1lm3IPhzRaCjtWV6erpoWltkZH3lWntLRfZk2f2BoueH+32N65jPyov3f3J2sLV2onY4eVo7YNdeG72VdO3sB+XzvTb72fEtYD54F0v0c+98QxC23rUARQ1WP2GFdWQ41kwbrbERp9kR1R8Gp6H1JKsgP5omBlVvBNxQHEBVYWbnS4LywN6PyV5uMRvt/8/SP+7rr7b0G41Gi2V0/2C10Vfdbzfax1OddrPdicrtZvNEts/iLLfb55wWs6W8Y3PZXhs7KpJGJCGBWSmp/rQU/gbY10XGWXIPlCBIvM5gfIl4Uq5ckpkCSFLDaq0s0wsEneNk3ULwHmDZxvYntbTutNWld4lej+f2vJE0eLK/4vwqUxpyID/JmAPJKfmfirjYaMxr7R4Dk+Ccg5QnUFgjncW+FYbnFrsAFLFj3R4MLpAYHmvg5T0WlRrGJtZaFfKvMQpecIhTvzzartH4B3HIJA7Lng0lMKSlEOaGxEpDRmDOXPUKhoT9OSq6UQ4YAIs36s+cObMimbGg0kZMu/yhv7SljkoNA+7yLEeNJJk60otTGCurVgdygP60GJueaHooHPPdX/3KDRJPt0iJvaWoGAegnByDIQeQW6LUBJQDYKbUNJkdPIwhqQRNdDSGDJ0n83gy4uWa8ic8/TlepVKr1S4vz8zMeD3/mWicEYZ5dYkXEpniDUKjcXHkfjL0FeIgM/A2MUwBMaNrV85UGmzEHAFE1qq6gnz/OHiwe+i7XjdpHXIIgsGAPc/DndvHvHYUh8cJjXgGrpl40soYzVCB113kUoP+Bw0p20NHI14bq+VAOpa3un8X6KbRtHlEvUMoLZC2q/DPPsDZ0wnWreSYPYk21Pmv2UAiyOW4na/+gAoF2axUyENKGmzEyZMCIHjb1NLE4AxWNFRDW/3NMyCQUUo0iA5hXo2Tt9uUpMRe/IoO1Gnx6wGQ0h24HRJkqMMaTR0zT0qjaXKH2DZRR6ZFAeB4YaGGTAsChrcSNgO+sMewTT4fXPNur/eI1tyUcd8MQOrXWZmCQzplmKMNmLEIlyxI0DpFc58aj65zQZAmvfPqaqrqqsiOLAsZVVYrj9lckCivgphXb2+jIsAEam6KSDYHRw947jtalUxlEX2mXJaxWQxb7LJPwAJAMk2qdh3pyz/pIDM3upoqh5B3UiA702Rk1NSctsLZzkSTn0HMW22ZiCRJciMVGDD4ic89sEYqOUHI4fqMQQ4p2Ii+MCTSxoN2PXGkICecrCFUhb1DmHfSMVtXJXBcXt3lwtMJq90A5jXvpm3ysYlq4duR9wv2XThwoL7+wIELWZxKZpnoalYvhy4TemKX8wAQ6Uqe8jtIWJsJgcFfbMGqsDdO0JdWVSVqqYKYV29vT2dH8c3/qVzXCulI5XieaDhlW8DPlBJEEXlAVbSZAzRpHDaxIpvL4/BH6+pqBLx28DkSFk8/5rteThovZfwsAFuz1JKjvRwFebHLn61DAjZkqoCGA+B2mPcBuHS1Qj2GQMT5SGSJ5SHWxIr/c8ieQ6R6GX8eaYOLppjvks0tAZ0t0/FEmJABe41baeCh7kgEmzGXn2gOTE3SWrQQYjO+AzI2k9hD4cBaGOTkkFnqgA3Xq0k38IYNNQgv5m2VbgKYn/snncOteupPPe7vexw8DmH6zjzRt7nZA8xMtKMNuL4LWUGd9QZNhfpfQZjpbFtIgdFwCptmvqTviQt9JSUl0imhnvRZtceHTN0RmH95e2rXL9uZd9veLHvr4N0vf7Jr7U+9WVm5x1cqj1dCZpPt1yTXOZzNgKvMCi4y0suslKwxsa4OEiTL2SwV4FHlgWN9XMmx3PpKKmQOGkzH93IQh/UDQNgyB06TkDKSxxhkCvbg3b+8sXrn+JkuCI/hC0A5XGCX3JiYqYIKh8z05QaHowFD2gpmIL4oULKSA5bCVrPkzbhRSdZiH6IxfnPlCo9QjD4r+a0HUGjDHwJLj/Qw/oErPqG5GJkftnr9rdXVH8zcfn117RM9BLAhN4sH+M4bVuKJEKCF1zA2A64BC7Y0bE8y1u00B4SysrIWGw7SNKEOBtYtIo52u1C5ayUY7a8cyDUgEmpGWHyTKXQG5GpXz3CkP0zgBMEhemduj7VvoYErEnNm5idLlLwM41paItudocqGM30Nx1cM9bu64oAmLZ0RxhV17eoz5FDC0U4O0VEqR07JYn2DIafhVfKIvkZ3F+CxCLPurF0yuQArF3LJxFVYNzBgTOfOBUAjMnenStc5XH/zd56pdI1SqSINRXEKRvExH8y8uyxC2cYsSCr19B04cLC54UL9gZLYw0DAQ6ODsNvQ17WC3RFMN7ogaviFSqF6HT+4gI0A1GE2q75HXlvE6qqEuCOqdy5cqJSFFwBWZuKj5H1WgOEOnUtJOXdIgmzwBAbK1GoyYaVWti/PeD0J83lN5THE2mkT8lxDbl9z1rHYmKnfqAz3oWBfJaLT6FxfbknWv2kJm+lwOpAW/7KBPMo5hukP8bJV/XklFxb9Iv52WOqMAaZDz5zbt3d3yjmyMygSpkJzZWplmcfr0pH9MxKqvRPMn0x546Q4Aeyqz+m7sJgDmBgH0JTPMhd+yZUrkjeC31lf/1MV0WBSiRAJko6nkkQUzx/gF7WRu+BBNxvWccKkvZyy78WrV1N2707Dj5BHqaIZkyW33lH6JPLvy5IAYAkzji7i2znA5V2MnwkAABasSURBVNRnkQmvkuhjqKsdntLOOdbnxwCwf2ggE2G6gD9CdXzQxUW8KobTio2fQp4ePHRud8red98+kvHs3pSX04j6Fjyk1URJ5rUWCrZtn90bGCOMdvF47kpz88qBKEUGUND2Bi+5eVdXkEWAJkA8/rfR4QzZHSJNUlFpQ8mVbQt5gC+n7D5xNWPPnj0Zz6akEE6ThKB+TMlOYftn7cnfXvibFDMFLDugua+vEhM2QREnwNG/UhleWcxp6ArdP+plBXtLyGyRMrT4qd8RFVxIaSLZbSSY395D6MiLu3enpNG3QkY3Q9oT4Oy2+4Y2If+UNcjNilj0kk6SZ6n5YzdkN0ZqW/cLM+CWw3LapCVBqY0QMDoMH1a0T9sdhvlc4EzEEfs0vVJbI9hVuRIu3tSlCHEKGLqOnemSMQ4SlAE2IytNBwfZHO3NMNI0oVIrkxzApaXIMO/GBisQ9pETLDxizIDLPXZQ3v0HyOyyvNkLe1orMiWMXW0spwENTHMDHtkUXVjTgf9JlyYqs5Z27sQlsp73XDqBMafsPSQvcj1qzFigQG69LNRCpLk+xBQEs3LDhJ+uzQAs5MBSywb5SoU4so1M6qcLuxEIorSUfc9iyK+d2LvbDzp0htLL2+gaSgQz0XUNYZg1ZJA3ECfnVPathDmhhtuynBDV0ukwjM3aiIwQLceGjdZBHvtXaef2PXvp2RcpZLKkQ5yGpZFfP7BFHIlhlm8ITTySGT5gjRtuVIZ5F9QX1wZuCQzWm8kxkt3yRtgB2C7FYMETQOz5z/BYd+/d60cczmlS2VnYXk/c1o8FF47JBpDFUJc8gCv1KxFTcUSDeQMTofpgpYNs/xdht5jQMRpZL5Xg1nigx40O7U3ZLaOA8iYGRXgyI39bswlbP5apzO0CYfJJlySOkLoWK+VjkTgYFohL7EdAs520gQZwXq8AmbFwXUXLrdSaT4X2hRTGvPyMntdh9zMc9Lk06fw6Panj1JX6fW3SNbbzmMm3PHQ1B8uLUyoJM+JyGw50hQwzcnldiGowYryJ+0/L01o6vE1S+B7CUUWIzYh0K9NbKB9oQA4IHdjFxOfDHmgYp9NoYpSsFSgU1BUu0DYDwbHVeDIhzISlByr9KVc4o6aYkWGxvmsFyX0RpWbGLSULsPYm3bnEo/Tw2KPrq/x90sqrUKi+bgplFsgWnyCyw4Qh3Z86D14QgLhj4ZxGHI6iPeSGOr721a991esheQPNFrV4gphxrHi8q7m5uQsCihlH3dyxg81hRoqkfEj5FAcUkPhb7aKrHUf2Onig4dix3D9XSZt1Llc2E1rB3gXUsm2il+ZMIgZK3QqPhzz1UjjmlL1WkksZc4mi17OswXE0S0NL3dbc70QxA76LeN9dXTy8TRdsTmXlSqTXrJHmRrR46ZLsrpK2BPX1dZE2TJ2/NUKV/sZ3iCOPLRwsY6VjIgw2dIuIkfp708Iw7/uzP2VpDE0aS3B4pj5adtvj8eq3GHEkitm/FQ6HYX9XRTEf4BB9UjYz0KYKbDPrdTnItgUKBZv+J320jdURaAdRsSqBJJVzm2G7ih6jjZh7BhxWVF68NkgYLeP0vj9ql/axJUkhbZvXrdP9BflGlUeiw+SX05z7nEqh+hY01GN9knOsAUdUQcze4HazmjsNb0o3gFV5dXSjdEUg0eEhW6pjK9dH/FLpKTE8pQ2gq31ZJCYbmJ4Jgd731XRWTSb1vDqH1CYFsaXeunuyTcyEs6Sz73t9WJGjksXFysXc8C5lCll1t++/+TGTbcVdSPI8FLQrXSoKopKuZm+wE2gsvEIJRY9+5g2qmg6dk3H6z/7ov+NFrNQH9QgUIpuBHwFmqZCsev0JrMC4xQNZsCuEmUQXFPKrJLu/5Geiqo1aa4pZSfp/gw1yXb/vvy1K9VJ4Lg8JbbplvYFKt9xg7duX8kffTGdlah6SZuBHj5n4Gd9YqTxzbPGGgc9dlGPWklk//GIOVu8SE9XqKWnslSx2pcYr25cElfyBf/23iUykOhRETtTq6daCIYO1N+VEyr6UlzxyoYCFW3a+E8Ms/4Y/6kSIkMP2Jsdw4MAKcUqkZB/8Q9K8rnGbCCulxRqcASWPVeGbAgL+Wyoq2G2OGLttCUszDq+L6u4A5r0nLr12KQVbaYNsCAFZC07Drc2AJ+aHpVaPj49nS6AlfxtlJ8Oc3L6sFVJFIdVgCLuOVb6uUi/7AUgdNu1BUYZu1bI1wjXXkS5AlRjregHngvwYCUJBwGDtTck4guPpvSnnXgodRqS7sLOz8/QWmJ0gZl9ja7eFfDmWP129lGzvdS7Wr5CyREnfn+CT/nHlmUXgVS4HIypSlF92yBRc1A55ZO5KOfatvpVYXxIJoG7MzRMhCRisE6/RxMmzJ3bvfumZZ156Cf84RD/GWlq6UPWjR4CZ7CJKdweHVpZll56eni4/TgatVhYPrNWQBOXoCgc9oU4NJChxOCET5ej8O8asEbmS5sqGyljOo97hnVnWk5ScKYWAfpFC3vM2xpzip73PvIwpDR9TmLG5+k4U882mEYy5yTdZXV1tsa3bq9fXmwb7fQN9i4sXP6LXglUJ4kPNKQBo9Jv4wcgxQwp3MKchN1auB7qWoUMBRS/HHCJ67MUjQcwhbzRl94kTu9NeejmtoGphM3csUcxsUW/rPec0WzvM2m3s/Py60Xx+eL5i3ZlVWiXd/z11C+Eyat3M9Qe8pK6RoasrOL8iS3vp8EJxeaaIM34oJYzPIdp79e23392XkpJmrTqyWUidMGbj6FzqYJkveaTRblMYLeXT5hca7b9JRnBhT4AiltTmXnAAIFy5cEyiLF62wSmOzfTtU1Isjq30iWcJozNe3CuH/G4GfurdvSlp0LrQubBxL0zCsn0qFaX+sHscJvdODrI2Nme699REy/yIKT7mBD7fUCJRVt+F+pJgeAqQd0rQSQE3SZqkvLtnz5GrYZCvUnk/8uy+NGwqC+qsG+3ClTDms8kAoPHG6XIfOznC2tLfs/c+WF9v6e8IYT6ybcyS/SeUk5PTt1gSSpNCXnJAsDu291zKiatXwyDv3vusdOpL+0g6QThZc7Imn+PiniVBzLec2CXqwCard9g30m1T/MRifKG3u3swFQmFkm7Z07OVhqPNzoQA33AmJzizIrTR77ajPqgpbfdeeVYwEjM2Wvn5+Z0FcUvSiWE2nZojQ2mgY3x8rrzpmt3CDlksF/GDVBwxcT30vJ2SZUbxS8IbbDItI2QwdAXajwBPfBoI3V5IFv8hQsRGRWJ+bZ+/ogVh3sm43kmCvqe/hEn776EobZjOts+4BAMZDzqckXHkSf8OFI6ZeH0tgLTxbQE0QIZgsR8gsoncbe+MC0npYsCZTKa0c4G4I+U1LGRHLp2QqniEoHA6XtVyu/EzLaKrpH1SlOSLIL16HPtard+plJBCvSbkbwZBSIaIX7ywuNnOd/R4ruFMMLWIb7FWIwiBvQ8kYeGwaybxO+U1WusIYQZcVY01Nujtx1UYFx3PJlMh/k1lZ9y67/Qx0je4iEqlVgzfI47LyW0gVH9ByFpc3MKqRzn1wUwE9MxA1wyni+i/Yyi7iZBfvZqyd3cIM8MIJ+MY6k+FmdTdRP2yQhnaOKX9n6a8eh2WXZLrVcpDRsy1+iypo8iA0MoTuVtgNFrsCvmwHILuqB2rJd1AcoRUq8kxw4JHgZnkqWcQdOi97YFdk5Uq+vVDbZ5l+hVzy8FkD4CLZ3ICu+WTzrGVhk0XNQDHmkNROX6bXoy9o08wzAzHXBdbuD8NZtI3pFYaSAGBF0TPjOx7l4LbRitc/v4rzhBe3YEr9ZsrMpCTKy/iu5f0mlgWKDZm5IiTLvo0mAHZK4jm4YH/+7VE6fu1VKrgdldKldtkwHo6p3IxJwwjMJxZ3Nx3gbnBbll8ujYIPbFGmuJg5qt2HrNUYl4KNvFRtYxcovenb7SrQqD/YLH+wIFjWZHBMSpp2HwuChkaQoyG4pJOy8dwr0KY02T39dFgRjxRVOHVA4K8L/PGD/wpLpVKI0rdjpH4UNYWMMO+4yHMgHN5BNdy9JiNDHPY1T0KzAwktcTILn3SU5ZLMKtVrOYH/6MEypJo8qNyFg2bnyC3WfbpAPLeGa+XibLtsTE74rifnxIz2Z0jenc0gExTWH1r3hAFQ1xcgMlq2HT+AeaGdWhB0csjndsTISCHgo63HDM8HSd78OkwA45uwBE1vwL4ZaVSdOXwsTJcAcLCvalfEoGZbkviZsUIjX8oJSbmR2GfGdrqo4gxRIcEL/bBNpmTBzk3GjYbf5CrMOmTHctel47ZIuZHwWd/S5fU6CWPpNBWdvYHWIttyGjsk2TmhB8BRT0UpiLaMj5bzNiYkLoEmbFAhvijsXEIZuVuOOsIwGJzpAhBTtSKbeGgP2PM0qZgZLAEepWeRIedQMniRpzGmLsiX0YODw+F8BQ5xUzTCJ8NZga5yPiXVi+oFRuMysQmAFeac+L38iFDX2RjLSN9q8JMWO8Ixrz3xatXr57Y94y8TfDRYfb3sinpvgwJT7WhlYYcQ5ymc8DLPE/5CcuW3cty03sIR5GXaH/kvhCjgTVe0mAHMAPoovujK2JvxLzJm7HFqszJiX1xsH4l1k2EGmEpXd4feyjlxUskGXfk0okgZmSomt3ZPEn4Z+A17Xc1tYl3ziOYk3kg5qoGfOXxKB3G0JKX3iNf0of2+fNhR94NlO0QczkjXo/gTmBmpPl8WmaPv5NDXAJc1o2GmFMuiFusjGHBAefgDR6ZdMsw+4UbGEp78uIpip3BTJv4pLL5dvbPhSU3jsWy5wD0HYxWYmRBiLrlUAsc4M7JMNMMIXO6Li+uh7AjmAEZffOHjtvYGxpf4kpfc2yXrK85FreQ+N124HIEH6e9myGBvrrvZbK6YF7nBl+SsiOYoU6WIElYjTHUZtVXxuQ0Ux9riA/wLocjPShTIG2ff1Bl7+6UQ+SCNiy974gO49q0Wq1/4yPl2LZ29kdZlTnFsZbusTPNsTao4WZ0bY7AigaHzu1797XXXiMFnZRDhM8Fs48YM8Po5LTNvSC6LnTFSvswlWdiWTLgXfZQ/16KY7BXQkrvNDtkAsBR9egxh75nHG1r9x76GVl9sZQ3YI7FnMuF1Lwhl7RnmaxNMCUNOWqqNpq82hnMO0KwrzJmIpep7Ip1H6UOHT6dWsdDoUaqlDTYE6+C4X/n5wczyj2WE0tGAJfbHNunRdCl9Sgc4U2wmM89G0n25wtzzoXc2Dk7pjKmD4oMnikBSgkEeQ/soZ6NG6biYQ7unbPN1bkdIkO4sZN2TOS0ByFkmBH5wBf7HZL1wDKdpzfMRcTBDFKdEo0kybf7Bf6foa9iDX0h6zZARoLIOtMXm0Gw8nhltG+Co0pG5/XPfMgY/dKPThdutM1HXMy2VvKV8K29TvKlu6nkS8ZN5BegD+ifiH7xrom+Xpy9I6BLumKuaBJtVMYy+yTLL7XOhmtuWFjIxzcg8WQb2ljz6HvvvVe0XkRooBikVhf98B5A60U/3E9+NCVN4Od9Tfd+SA/44fa2R4k8a19DnFRl7HwixID1dMdoIOt1TkkDsPSrGHaCMQbGXHQq+d69jkF2yGyeZ32QmWDTxxF+nvWZkoenm2xljb29jcMvGFlzi7m3aEcwo5XKWDFFXILilDDjEqj9DiXFUl7C92i2J24X+waYW6ane6/BEdZ4/gUba4HJvaymP5VgLhto6rXf6+4eaWoasWT3sy+c/82D/Tsh20SNxXLG4hLgXFN6XhqxNMl6nQ/hTwIxfTG6PWp8zMMP358ewZhZDcvWOuE1dt2oncPPW4ZZm9m+zpL9oVOdpn6WZdOdO6TfUddi7P0i4hCB4Pb3cISGc86Rm4BKD8fYoosjzb//EPvDMLaBjtTkDjTCttgq2BHkHGaNw2x/qo0dnOvWDGHM5iaImkZS+9nqufWmyD1xt0mo5EIc1R33HYZ0j1TLkQ0kvYRBgxg5QACFjM6enr+K/VEY86iJ2OcR9oppML3XOZE+ev9+b9mEjf0Alc+z003TbO8HllrFAyM78N7o6M7oMHzeY/UJrWi8pF0eN+n8BtT/3Etbx2gZOhozYA5fJl9uFsdWJdlaizDvgGmwdbopeXrYMj28Dk0/HJ5eH7YlQRt+sry/9Va3eXCkl9q0V3YIM8o50JxYpgUK7TMeWj0iKd93L126dHWvFERHYkbQkXG4lAPx7LPp1P79xWQKomn//o7i/ftP4ceAo7+dHCBPotRTTU3JsGM/pZEdwozdj8U4WdA4hKwuK9S5aNPvvqtkI4C6F/c9gx2KiBodgPyvT9eQrfY29D2ZkA8a5nMF/LCwb27YPsxwCCUHomoXm7wD8p4pD/ZMDr30rr+1+8W9aRSzLHFO9gEtLJwl2m2nYoydc8tRc0liHwa4KTdykMp/2iV/KvCqhPlyjyH4RdtIqCtkpAefo7gqQInvXQmho41MsKQ9G8R8CGC9fbiu6vLlywapIbgz8JXEn0fMiRMUl3WuGR00/TqAOY1juNka68LhwsN1neSbgwAfyiM8FpgB7xBmvDM8zJf2MnntBI4yqvb00EhzIeNJKwKIq3u8MJPxWa+Lwwv6xbePHDny2olnuNm6zlLqhmHPOyMPMUJn6PuBHg/MpIRFRpIPvUxLss8w6MnOwBcjIUNNJ9/z5JFQGuExwezXyMxL+/bu3fcSB390WNrhndJCXU3dbJ7smwYeE8x+oj73IayyJY0lNdjDhdIFeb/4Y4aZezmF+Nowr2q2sKAg0BMHwzt6HjPMwHToEB0c7jxZ07MQZ47wMcMcnG+x5udzXE3sqvvjhjlACCLu8GzsjNhji5k5XDUbZ2zxMcUMmJ662XiJ/ccTM2AKMw7HrWU8npgRV1AYv6vy8cTM9WRsUKZ7PDEfzohbxGAeT8yIO1260abFX0TMm20VgAoLNzzmC4eZTjTJRx4ivxYWcZ2Fm7TCf8EwA8bp8w1mJ0EgzSMjyJjI5jMm/xfJQsgfPlIKpZfJ8TSmlA5FUNr5+ouGGc21Ng6XtdquNTmvjd8rvzZ+bWTi2rVrH5Af10bIj3/813/84No1Z9LceDYONpLHxzsAPoxpwofjV52m+PntzykBOMn65kZ85Y2jT98qG3/vpk9TZB5mW8w/f9ivPDv+/tn3+822oZY/Hi6rvnKrAzCo/NbZJng//ZYzu8xyv+zKlZuTqfHqGJ9bQuWtmpvDdufD3gEta7nysCndl1Re9u0OZ4el7H7S++bq6h///bDlvIW1mWsxOpNvKH009X4j2zKY7hNby5NGzz6NvmiYQXb1tfu9ZdeuNQ71GtmyuewyH3y67D6E9zWjpqQr3aO9E4bWoW7Wnvx+LV7j2bfM5m7n/caB+W6N79utTnjxbNYXDTNAo29MDpgb7xe3lN2/r6w1JWsx5vT3oHN4fnCiusVcvW6rrhhwVhidV4bxE5ONkwND/dfO3i9vYTHm8YH54aQvmmwDU/nkzbO3JlJTR3+vabz2FdPI79lMgzdHTbZbrbfOFk03vtl49vlaS0fRzeenb9282dr7SkfSdG1R7TU00Vrku3Wztbac+aJhJhtYJCUVS/sYYCLbV5A/6cPiZNNfv/a3Sdn0laQk/w98RId0YDF5Hn3h9HagUBr8La+MAsSfLuRATJL3sX3hMG9EsCfu3ImcHifMgOs8vJWi8OOEGbO5dCvleow59gL4AhIsOAy3dGAS1oOPC/31XxVv6bjk/w8w0N3ZE0/Qd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www.firstworldwar.com/maps/graphics/maps_02_warplans_(160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8196"/>
            <a:ext cx="9144000" cy="69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2127903" y="350378"/>
            <a:ext cx="3819970" cy="1392968"/>
          </a:xfrm>
          <a:custGeom>
            <a:avLst/>
            <a:gdLst>
              <a:gd name="connsiteX0" fmla="*/ 0 w 3819970"/>
              <a:gd name="connsiteY0" fmla="*/ 0 h 1392968"/>
              <a:gd name="connsiteX1" fmla="*/ 8546 w 3819970"/>
              <a:gd name="connsiteY1" fmla="*/ 136732 h 1392968"/>
              <a:gd name="connsiteX2" fmla="*/ 17091 w 3819970"/>
              <a:gd name="connsiteY2" fmla="*/ 162370 h 1392968"/>
              <a:gd name="connsiteX3" fmla="*/ 51275 w 3819970"/>
              <a:gd name="connsiteY3" fmla="*/ 213644 h 1392968"/>
              <a:gd name="connsiteX4" fmla="*/ 17091 w 3819970"/>
              <a:gd name="connsiteY4" fmla="*/ 264919 h 1392968"/>
              <a:gd name="connsiteX5" fmla="*/ 0 w 3819970"/>
              <a:gd name="connsiteY5" fmla="*/ 316194 h 1392968"/>
              <a:gd name="connsiteX6" fmla="*/ 25637 w 3819970"/>
              <a:gd name="connsiteY6" fmla="*/ 393106 h 1392968"/>
              <a:gd name="connsiteX7" fmla="*/ 51275 w 3819970"/>
              <a:gd name="connsiteY7" fmla="*/ 410198 h 1392968"/>
              <a:gd name="connsiteX8" fmla="*/ 59820 w 3819970"/>
              <a:gd name="connsiteY8" fmla="*/ 435835 h 1392968"/>
              <a:gd name="connsiteX9" fmla="*/ 68366 w 3819970"/>
              <a:gd name="connsiteY9" fmla="*/ 478564 h 1392968"/>
              <a:gd name="connsiteX10" fmla="*/ 94004 w 3819970"/>
              <a:gd name="connsiteY10" fmla="*/ 487110 h 1392968"/>
              <a:gd name="connsiteX11" fmla="*/ 145278 w 3819970"/>
              <a:gd name="connsiteY11" fmla="*/ 521293 h 1392968"/>
              <a:gd name="connsiteX12" fmla="*/ 205099 w 3819970"/>
              <a:gd name="connsiteY12" fmla="*/ 572568 h 1392968"/>
              <a:gd name="connsiteX13" fmla="*/ 230736 w 3819970"/>
              <a:gd name="connsiteY13" fmla="*/ 589659 h 1392968"/>
              <a:gd name="connsiteX14" fmla="*/ 256374 w 3819970"/>
              <a:gd name="connsiteY14" fmla="*/ 615297 h 1392968"/>
              <a:gd name="connsiteX15" fmla="*/ 307648 w 3819970"/>
              <a:gd name="connsiteY15" fmla="*/ 649480 h 1392968"/>
              <a:gd name="connsiteX16" fmla="*/ 316194 w 3819970"/>
              <a:gd name="connsiteY16" fmla="*/ 675117 h 1392968"/>
              <a:gd name="connsiteX17" fmla="*/ 418744 w 3819970"/>
              <a:gd name="connsiteY17" fmla="*/ 658026 h 1392968"/>
              <a:gd name="connsiteX18" fmla="*/ 470018 w 3819970"/>
              <a:gd name="connsiteY18" fmla="*/ 623843 h 1392968"/>
              <a:gd name="connsiteX19" fmla="*/ 589660 w 3819970"/>
              <a:gd name="connsiteY19" fmla="*/ 598205 h 1392968"/>
              <a:gd name="connsiteX20" fmla="*/ 666572 w 3819970"/>
              <a:gd name="connsiteY20" fmla="*/ 615297 h 1392968"/>
              <a:gd name="connsiteX21" fmla="*/ 717847 w 3819970"/>
              <a:gd name="connsiteY21" fmla="*/ 649480 h 1392968"/>
              <a:gd name="connsiteX22" fmla="*/ 743484 w 3819970"/>
              <a:gd name="connsiteY22" fmla="*/ 700755 h 1392968"/>
              <a:gd name="connsiteX23" fmla="*/ 734938 w 3819970"/>
              <a:gd name="connsiteY23" fmla="*/ 743484 h 1392968"/>
              <a:gd name="connsiteX24" fmla="*/ 752030 w 3819970"/>
              <a:gd name="connsiteY24" fmla="*/ 811850 h 1392968"/>
              <a:gd name="connsiteX25" fmla="*/ 760576 w 3819970"/>
              <a:gd name="connsiteY25" fmla="*/ 846033 h 1392968"/>
              <a:gd name="connsiteX26" fmla="*/ 769121 w 3819970"/>
              <a:gd name="connsiteY26" fmla="*/ 871671 h 1392968"/>
              <a:gd name="connsiteX27" fmla="*/ 777667 w 3819970"/>
              <a:gd name="connsiteY27" fmla="*/ 931491 h 1392968"/>
              <a:gd name="connsiteX28" fmla="*/ 811850 w 3819970"/>
              <a:gd name="connsiteY28" fmla="*/ 1008403 h 1392968"/>
              <a:gd name="connsiteX29" fmla="*/ 837488 w 3819970"/>
              <a:gd name="connsiteY29" fmla="*/ 1016949 h 1392968"/>
              <a:gd name="connsiteX30" fmla="*/ 982766 w 3819970"/>
              <a:gd name="connsiteY30" fmla="*/ 1025495 h 1392968"/>
              <a:gd name="connsiteX31" fmla="*/ 1076770 w 3819970"/>
              <a:gd name="connsiteY31" fmla="*/ 1042586 h 1392968"/>
              <a:gd name="connsiteX32" fmla="*/ 1153682 w 3819970"/>
              <a:gd name="connsiteY32" fmla="*/ 1085315 h 1392968"/>
              <a:gd name="connsiteX33" fmla="*/ 1162228 w 3819970"/>
              <a:gd name="connsiteY33" fmla="*/ 1110953 h 1392968"/>
              <a:gd name="connsiteX34" fmla="*/ 1179319 w 3819970"/>
              <a:gd name="connsiteY34" fmla="*/ 1204957 h 1392968"/>
              <a:gd name="connsiteX35" fmla="*/ 1187865 w 3819970"/>
              <a:gd name="connsiteY35" fmla="*/ 1230594 h 1392968"/>
              <a:gd name="connsiteX36" fmla="*/ 1213503 w 3819970"/>
              <a:gd name="connsiteY36" fmla="*/ 1256231 h 1392968"/>
              <a:gd name="connsiteX37" fmla="*/ 1230594 w 3819970"/>
              <a:gd name="connsiteY37" fmla="*/ 1324598 h 1392968"/>
              <a:gd name="connsiteX38" fmla="*/ 1247686 w 3819970"/>
              <a:gd name="connsiteY38" fmla="*/ 1350235 h 1392968"/>
              <a:gd name="connsiteX39" fmla="*/ 1256232 w 3819970"/>
              <a:gd name="connsiteY39" fmla="*/ 1375872 h 1392968"/>
              <a:gd name="connsiteX40" fmla="*/ 1281869 w 3819970"/>
              <a:gd name="connsiteY40" fmla="*/ 1384418 h 1392968"/>
              <a:gd name="connsiteX41" fmla="*/ 1307506 w 3819970"/>
              <a:gd name="connsiteY41" fmla="*/ 1367327 h 1392968"/>
              <a:gd name="connsiteX42" fmla="*/ 1316052 w 3819970"/>
              <a:gd name="connsiteY42" fmla="*/ 1341689 h 1392968"/>
              <a:gd name="connsiteX43" fmla="*/ 1435693 w 3819970"/>
              <a:gd name="connsiteY43" fmla="*/ 1333143 h 1392968"/>
              <a:gd name="connsiteX44" fmla="*/ 1563880 w 3819970"/>
              <a:gd name="connsiteY44" fmla="*/ 1341689 h 1392968"/>
              <a:gd name="connsiteX45" fmla="*/ 1589518 w 3819970"/>
              <a:gd name="connsiteY45" fmla="*/ 1358781 h 1392968"/>
              <a:gd name="connsiteX46" fmla="*/ 1657884 w 3819970"/>
              <a:gd name="connsiteY46" fmla="*/ 1375872 h 1392968"/>
              <a:gd name="connsiteX47" fmla="*/ 1709159 w 3819970"/>
              <a:gd name="connsiteY47" fmla="*/ 1392964 h 1392968"/>
              <a:gd name="connsiteX48" fmla="*/ 1871529 w 3819970"/>
              <a:gd name="connsiteY48" fmla="*/ 1375872 h 1392968"/>
              <a:gd name="connsiteX49" fmla="*/ 1897166 w 3819970"/>
              <a:gd name="connsiteY49" fmla="*/ 1358781 h 1392968"/>
              <a:gd name="connsiteX50" fmla="*/ 1905712 w 3819970"/>
              <a:gd name="connsiteY50" fmla="*/ 1333143 h 1392968"/>
              <a:gd name="connsiteX51" fmla="*/ 1914258 w 3819970"/>
              <a:gd name="connsiteY51" fmla="*/ 1298960 h 1392968"/>
              <a:gd name="connsiteX52" fmla="*/ 1991170 w 3819970"/>
              <a:gd name="connsiteY52" fmla="*/ 1256231 h 1392968"/>
              <a:gd name="connsiteX53" fmla="*/ 2016807 w 3819970"/>
              <a:gd name="connsiteY53" fmla="*/ 1247686 h 1392968"/>
              <a:gd name="connsiteX54" fmla="*/ 2042445 w 3819970"/>
              <a:gd name="connsiteY54" fmla="*/ 1239140 h 1392968"/>
              <a:gd name="connsiteX55" fmla="*/ 2076628 w 3819970"/>
              <a:gd name="connsiteY55" fmla="*/ 1230594 h 1392968"/>
              <a:gd name="connsiteX56" fmla="*/ 2170632 w 3819970"/>
              <a:gd name="connsiteY56" fmla="*/ 1230594 h 1392968"/>
              <a:gd name="connsiteX57" fmla="*/ 2221906 w 3819970"/>
              <a:gd name="connsiteY57" fmla="*/ 1196411 h 1392968"/>
              <a:gd name="connsiteX58" fmla="*/ 2247544 w 3819970"/>
              <a:gd name="connsiteY58" fmla="*/ 1187865 h 1392968"/>
              <a:gd name="connsiteX59" fmla="*/ 2273181 w 3819970"/>
              <a:gd name="connsiteY59" fmla="*/ 1162228 h 1392968"/>
              <a:gd name="connsiteX60" fmla="*/ 2324456 w 3819970"/>
              <a:gd name="connsiteY60" fmla="*/ 1145136 h 1392968"/>
              <a:gd name="connsiteX61" fmla="*/ 2392822 w 3819970"/>
              <a:gd name="connsiteY61" fmla="*/ 1128044 h 1392968"/>
              <a:gd name="connsiteX62" fmla="*/ 2418460 w 3819970"/>
              <a:gd name="connsiteY62" fmla="*/ 1110953 h 1392968"/>
              <a:gd name="connsiteX63" fmla="*/ 2478280 w 3819970"/>
              <a:gd name="connsiteY63" fmla="*/ 1093861 h 1392968"/>
              <a:gd name="connsiteX64" fmla="*/ 2503918 w 3819970"/>
              <a:gd name="connsiteY64" fmla="*/ 1085315 h 1392968"/>
              <a:gd name="connsiteX65" fmla="*/ 2717562 w 3819970"/>
              <a:gd name="connsiteY65" fmla="*/ 1068224 h 1392968"/>
              <a:gd name="connsiteX66" fmla="*/ 2905570 w 3819970"/>
              <a:gd name="connsiteY66" fmla="*/ 1042586 h 1392968"/>
              <a:gd name="connsiteX67" fmla="*/ 2965390 w 3819970"/>
              <a:gd name="connsiteY67" fmla="*/ 1025495 h 1392968"/>
              <a:gd name="connsiteX68" fmla="*/ 2991028 w 3819970"/>
              <a:gd name="connsiteY68" fmla="*/ 1008403 h 1392968"/>
              <a:gd name="connsiteX69" fmla="*/ 3050848 w 3819970"/>
              <a:gd name="connsiteY69" fmla="*/ 991312 h 1392968"/>
              <a:gd name="connsiteX70" fmla="*/ 3102123 w 3819970"/>
              <a:gd name="connsiteY70" fmla="*/ 974220 h 1392968"/>
              <a:gd name="connsiteX71" fmla="*/ 3179035 w 3819970"/>
              <a:gd name="connsiteY71" fmla="*/ 957129 h 1392968"/>
              <a:gd name="connsiteX72" fmla="*/ 3213218 w 3819970"/>
              <a:gd name="connsiteY72" fmla="*/ 940037 h 1392968"/>
              <a:gd name="connsiteX73" fmla="*/ 3273039 w 3819970"/>
              <a:gd name="connsiteY73" fmla="*/ 922945 h 1392968"/>
              <a:gd name="connsiteX74" fmla="*/ 3349951 w 3819970"/>
              <a:gd name="connsiteY74" fmla="*/ 880216 h 1392968"/>
              <a:gd name="connsiteX75" fmla="*/ 3384134 w 3819970"/>
              <a:gd name="connsiteY75" fmla="*/ 828942 h 1392968"/>
              <a:gd name="connsiteX76" fmla="*/ 3426863 w 3819970"/>
              <a:gd name="connsiteY76" fmla="*/ 769121 h 1392968"/>
              <a:gd name="connsiteX77" fmla="*/ 3443955 w 3819970"/>
              <a:gd name="connsiteY77" fmla="*/ 743484 h 1392968"/>
              <a:gd name="connsiteX78" fmla="*/ 3469592 w 3819970"/>
              <a:gd name="connsiteY78" fmla="*/ 734938 h 1392968"/>
              <a:gd name="connsiteX79" fmla="*/ 3503776 w 3819970"/>
              <a:gd name="connsiteY79" fmla="*/ 683663 h 1392968"/>
              <a:gd name="connsiteX80" fmla="*/ 3555050 w 3819970"/>
              <a:gd name="connsiteY80" fmla="*/ 649480 h 1392968"/>
              <a:gd name="connsiteX81" fmla="*/ 3572142 w 3819970"/>
              <a:gd name="connsiteY81" fmla="*/ 623843 h 1392968"/>
              <a:gd name="connsiteX82" fmla="*/ 3657600 w 3819970"/>
              <a:gd name="connsiteY82" fmla="*/ 606751 h 1392968"/>
              <a:gd name="connsiteX83" fmla="*/ 3708875 w 3819970"/>
              <a:gd name="connsiteY83" fmla="*/ 589659 h 1392968"/>
              <a:gd name="connsiteX84" fmla="*/ 3819970 w 3819970"/>
              <a:gd name="connsiteY84" fmla="*/ 572568 h 139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819970" h="1392968">
                <a:moveTo>
                  <a:pt x="0" y="0"/>
                </a:moveTo>
                <a:cubicBezTo>
                  <a:pt x="2849" y="45577"/>
                  <a:pt x="3766" y="91317"/>
                  <a:pt x="8546" y="136732"/>
                </a:cubicBezTo>
                <a:cubicBezTo>
                  <a:pt x="9489" y="145691"/>
                  <a:pt x="12716" y="154495"/>
                  <a:pt x="17091" y="162370"/>
                </a:cubicBezTo>
                <a:cubicBezTo>
                  <a:pt x="27067" y="180326"/>
                  <a:pt x="51275" y="213644"/>
                  <a:pt x="51275" y="213644"/>
                </a:cubicBezTo>
                <a:cubicBezTo>
                  <a:pt x="23001" y="298465"/>
                  <a:pt x="70438" y="168894"/>
                  <a:pt x="17091" y="264919"/>
                </a:cubicBezTo>
                <a:cubicBezTo>
                  <a:pt x="8342" y="280668"/>
                  <a:pt x="0" y="316194"/>
                  <a:pt x="0" y="316194"/>
                </a:cubicBezTo>
                <a:cubicBezTo>
                  <a:pt x="5729" y="350568"/>
                  <a:pt x="1605" y="369074"/>
                  <a:pt x="25637" y="393106"/>
                </a:cubicBezTo>
                <a:cubicBezTo>
                  <a:pt x="32900" y="400369"/>
                  <a:pt x="42729" y="404501"/>
                  <a:pt x="51275" y="410198"/>
                </a:cubicBezTo>
                <a:cubicBezTo>
                  <a:pt x="54123" y="418744"/>
                  <a:pt x="57635" y="427096"/>
                  <a:pt x="59820" y="435835"/>
                </a:cubicBezTo>
                <a:cubicBezTo>
                  <a:pt x="63343" y="449926"/>
                  <a:pt x="60309" y="466478"/>
                  <a:pt x="68366" y="478564"/>
                </a:cubicBezTo>
                <a:cubicBezTo>
                  <a:pt x="73363" y="486059"/>
                  <a:pt x="86129" y="482735"/>
                  <a:pt x="94004" y="487110"/>
                </a:cubicBezTo>
                <a:cubicBezTo>
                  <a:pt x="111960" y="497086"/>
                  <a:pt x="130753" y="506768"/>
                  <a:pt x="145278" y="521293"/>
                </a:cubicBezTo>
                <a:cubicBezTo>
                  <a:pt x="176334" y="552348"/>
                  <a:pt x="166732" y="545163"/>
                  <a:pt x="205099" y="572568"/>
                </a:cubicBezTo>
                <a:cubicBezTo>
                  <a:pt x="213456" y="578538"/>
                  <a:pt x="222846" y="583084"/>
                  <a:pt x="230736" y="589659"/>
                </a:cubicBezTo>
                <a:cubicBezTo>
                  <a:pt x="240021" y="597396"/>
                  <a:pt x="246834" y="607877"/>
                  <a:pt x="256374" y="615297"/>
                </a:cubicBezTo>
                <a:cubicBezTo>
                  <a:pt x="272588" y="627908"/>
                  <a:pt x="307648" y="649480"/>
                  <a:pt x="307648" y="649480"/>
                </a:cubicBezTo>
                <a:cubicBezTo>
                  <a:pt x="310497" y="658026"/>
                  <a:pt x="307361" y="673350"/>
                  <a:pt x="316194" y="675117"/>
                </a:cubicBezTo>
                <a:cubicBezTo>
                  <a:pt x="351972" y="682273"/>
                  <a:pt x="386126" y="668899"/>
                  <a:pt x="418744" y="658026"/>
                </a:cubicBezTo>
                <a:cubicBezTo>
                  <a:pt x="435835" y="646632"/>
                  <a:pt x="450531" y="630339"/>
                  <a:pt x="470018" y="623843"/>
                </a:cubicBezTo>
                <a:cubicBezTo>
                  <a:pt x="543081" y="599488"/>
                  <a:pt x="503416" y="608986"/>
                  <a:pt x="589660" y="598205"/>
                </a:cubicBezTo>
                <a:cubicBezTo>
                  <a:pt x="615297" y="603902"/>
                  <a:pt x="642188" y="605543"/>
                  <a:pt x="666572" y="615297"/>
                </a:cubicBezTo>
                <a:cubicBezTo>
                  <a:pt x="685644" y="622926"/>
                  <a:pt x="717847" y="649480"/>
                  <a:pt x="717847" y="649480"/>
                </a:cubicBezTo>
                <a:cubicBezTo>
                  <a:pt x="726488" y="662442"/>
                  <a:pt x="743484" y="683065"/>
                  <a:pt x="743484" y="700755"/>
                </a:cubicBezTo>
                <a:cubicBezTo>
                  <a:pt x="743484" y="715280"/>
                  <a:pt x="737787" y="729241"/>
                  <a:pt x="734938" y="743484"/>
                </a:cubicBezTo>
                <a:lnTo>
                  <a:pt x="752030" y="811850"/>
                </a:lnTo>
                <a:cubicBezTo>
                  <a:pt x="754879" y="823244"/>
                  <a:pt x="756862" y="834891"/>
                  <a:pt x="760576" y="846033"/>
                </a:cubicBezTo>
                <a:lnTo>
                  <a:pt x="769121" y="871671"/>
                </a:lnTo>
                <a:cubicBezTo>
                  <a:pt x="771970" y="891611"/>
                  <a:pt x="773138" y="911864"/>
                  <a:pt x="777667" y="931491"/>
                </a:cubicBezTo>
                <a:cubicBezTo>
                  <a:pt x="780918" y="945580"/>
                  <a:pt x="794507" y="994529"/>
                  <a:pt x="811850" y="1008403"/>
                </a:cubicBezTo>
                <a:cubicBezTo>
                  <a:pt x="818884" y="1014030"/>
                  <a:pt x="828524" y="1016053"/>
                  <a:pt x="837488" y="1016949"/>
                </a:cubicBezTo>
                <a:cubicBezTo>
                  <a:pt x="885757" y="1021776"/>
                  <a:pt x="934340" y="1022646"/>
                  <a:pt x="982766" y="1025495"/>
                </a:cubicBezTo>
                <a:cubicBezTo>
                  <a:pt x="989711" y="1026487"/>
                  <a:pt x="1060656" y="1034529"/>
                  <a:pt x="1076770" y="1042586"/>
                </a:cubicBezTo>
                <a:cubicBezTo>
                  <a:pt x="1194305" y="1101354"/>
                  <a:pt x="1082788" y="1061685"/>
                  <a:pt x="1153682" y="1085315"/>
                </a:cubicBezTo>
                <a:cubicBezTo>
                  <a:pt x="1156531" y="1093861"/>
                  <a:pt x="1160461" y="1102120"/>
                  <a:pt x="1162228" y="1110953"/>
                </a:cubicBezTo>
                <a:cubicBezTo>
                  <a:pt x="1178363" y="1191625"/>
                  <a:pt x="1162433" y="1145853"/>
                  <a:pt x="1179319" y="1204957"/>
                </a:cubicBezTo>
                <a:cubicBezTo>
                  <a:pt x="1181794" y="1213618"/>
                  <a:pt x="1182868" y="1223099"/>
                  <a:pt x="1187865" y="1230594"/>
                </a:cubicBezTo>
                <a:cubicBezTo>
                  <a:pt x="1194569" y="1240650"/>
                  <a:pt x="1204957" y="1247685"/>
                  <a:pt x="1213503" y="1256231"/>
                </a:cubicBezTo>
                <a:cubicBezTo>
                  <a:pt x="1219200" y="1279020"/>
                  <a:pt x="1217564" y="1305053"/>
                  <a:pt x="1230594" y="1324598"/>
                </a:cubicBezTo>
                <a:cubicBezTo>
                  <a:pt x="1236291" y="1333144"/>
                  <a:pt x="1243093" y="1341049"/>
                  <a:pt x="1247686" y="1350235"/>
                </a:cubicBezTo>
                <a:cubicBezTo>
                  <a:pt x="1251715" y="1358292"/>
                  <a:pt x="1249862" y="1369502"/>
                  <a:pt x="1256232" y="1375872"/>
                </a:cubicBezTo>
                <a:cubicBezTo>
                  <a:pt x="1262602" y="1382242"/>
                  <a:pt x="1273323" y="1381569"/>
                  <a:pt x="1281869" y="1384418"/>
                </a:cubicBezTo>
                <a:cubicBezTo>
                  <a:pt x="1290415" y="1378721"/>
                  <a:pt x="1301090" y="1375347"/>
                  <a:pt x="1307506" y="1367327"/>
                </a:cubicBezTo>
                <a:cubicBezTo>
                  <a:pt x="1313133" y="1360293"/>
                  <a:pt x="1307348" y="1344010"/>
                  <a:pt x="1316052" y="1341689"/>
                </a:cubicBezTo>
                <a:cubicBezTo>
                  <a:pt x="1354684" y="1331387"/>
                  <a:pt x="1395813" y="1335992"/>
                  <a:pt x="1435693" y="1333143"/>
                </a:cubicBezTo>
                <a:cubicBezTo>
                  <a:pt x="1478422" y="1335992"/>
                  <a:pt x="1521639" y="1334649"/>
                  <a:pt x="1563880" y="1341689"/>
                </a:cubicBezTo>
                <a:cubicBezTo>
                  <a:pt x="1574011" y="1343378"/>
                  <a:pt x="1579865" y="1355271"/>
                  <a:pt x="1589518" y="1358781"/>
                </a:cubicBezTo>
                <a:cubicBezTo>
                  <a:pt x="1611594" y="1366808"/>
                  <a:pt x="1635599" y="1368444"/>
                  <a:pt x="1657884" y="1375872"/>
                </a:cubicBezTo>
                <a:lnTo>
                  <a:pt x="1709159" y="1392964"/>
                </a:lnTo>
                <a:cubicBezTo>
                  <a:pt x="1721710" y="1392180"/>
                  <a:pt x="1828838" y="1397217"/>
                  <a:pt x="1871529" y="1375872"/>
                </a:cubicBezTo>
                <a:cubicBezTo>
                  <a:pt x="1880715" y="1371279"/>
                  <a:pt x="1888620" y="1364478"/>
                  <a:pt x="1897166" y="1358781"/>
                </a:cubicBezTo>
                <a:cubicBezTo>
                  <a:pt x="1900015" y="1350235"/>
                  <a:pt x="1903237" y="1341805"/>
                  <a:pt x="1905712" y="1333143"/>
                </a:cubicBezTo>
                <a:cubicBezTo>
                  <a:pt x="1908939" y="1321850"/>
                  <a:pt x="1908431" y="1309158"/>
                  <a:pt x="1914258" y="1298960"/>
                </a:cubicBezTo>
                <a:cubicBezTo>
                  <a:pt x="1932317" y="1267356"/>
                  <a:pt x="1958717" y="1267048"/>
                  <a:pt x="1991170" y="1256231"/>
                </a:cubicBezTo>
                <a:lnTo>
                  <a:pt x="2016807" y="1247686"/>
                </a:lnTo>
                <a:cubicBezTo>
                  <a:pt x="2025353" y="1244837"/>
                  <a:pt x="2033706" y="1241325"/>
                  <a:pt x="2042445" y="1239140"/>
                </a:cubicBezTo>
                <a:lnTo>
                  <a:pt x="2076628" y="1230594"/>
                </a:lnTo>
                <a:cubicBezTo>
                  <a:pt x="2113859" y="1243005"/>
                  <a:pt x="2119317" y="1248921"/>
                  <a:pt x="2170632" y="1230594"/>
                </a:cubicBezTo>
                <a:cubicBezTo>
                  <a:pt x="2189977" y="1223685"/>
                  <a:pt x="2204815" y="1207805"/>
                  <a:pt x="2221906" y="1196411"/>
                </a:cubicBezTo>
                <a:cubicBezTo>
                  <a:pt x="2229401" y="1191414"/>
                  <a:pt x="2238998" y="1190714"/>
                  <a:pt x="2247544" y="1187865"/>
                </a:cubicBezTo>
                <a:cubicBezTo>
                  <a:pt x="2256090" y="1179319"/>
                  <a:pt x="2262616" y="1168097"/>
                  <a:pt x="2273181" y="1162228"/>
                </a:cubicBezTo>
                <a:cubicBezTo>
                  <a:pt x="2288930" y="1153479"/>
                  <a:pt x="2307364" y="1150833"/>
                  <a:pt x="2324456" y="1145136"/>
                </a:cubicBezTo>
                <a:cubicBezTo>
                  <a:pt x="2363874" y="1131996"/>
                  <a:pt x="2341258" y="1138357"/>
                  <a:pt x="2392822" y="1128044"/>
                </a:cubicBezTo>
                <a:cubicBezTo>
                  <a:pt x="2401368" y="1122347"/>
                  <a:pt x="2409273" y="1115546"/>
                  <a:pt x="2418460" y="1110953"/>
                </a:cubicBezTo>
                <a:cubicBezTo>
                  <a:pt x="2432122" y="1104122"/>
                  <a:pt x="2465500" y="1097513"/>
                  <a:pt x="2478280" y="1093861"/>
                </a:cubicBezTo>
                <a:cubicBezTo>
                  <a:pt x="2486942" y="1091386"/>
                  <a:pt x="2495085" y="1087082"/>
                  <a:pt x="2503918" y="1085315"/>
                </a:cubicBezTo>
                <a:cubicBezTo>
                  <a:pt x="2570793" y="1071941"/>
                  <a:pt x="2655253" y="1071686"/>
                  <a:pt x="2717562" y="1068224"/>
                </a:cubicBezTo>
                <a:cubicBezTo>
                  <a:pt x="2859939" y="1047884"/>
                  <a:pt x="2797230" y="1056129"/>
                  <a:pt x="2905570" y="1042586"/>
                </a:cubicBezTo>
                <a:cubicBezTo>
                  <a:pt x="2925510" y="1036889"/>
                  <a:pt x="2946135" y="1033197"/>
                  <a:pt x="2965390" y="1025495"/>
                </a:cubicBezTo>
                <a:cubicBezTo>
                  <a:pt x="2974926" y="1021680"/>
                  <a:pt x="2981841" y="1012996"/>
                  <a:pt x="2991028" y="1008403"/>
                </a:cubicBezTo>
                <a:cubicBezTo>
                  <a:pt x="3005383" y="1001226"/>
                  <a:pt x="3037165" y="995417"/>
                  <a:pt x="3050848" y="991312"/>
                </a:cubicBezTo>
                <a:cubicBezTo>
                  <a:pt x="3068104" y="986135"/>
                  <a:pt x="3084352" y="977182"/>
                  <a:pt x="3102123" y="974220"/>
                </a:cubicBezTo>
                <a:cubicBezTo>
                  <a:pt x="3132844" y="969100"/>
                  <a:pt x="3152264" y="968602"/>
                  <a:pt x="3179035" y="957129"/>
                </a:cubicBezTo>
                <a:cubicBezTo>
                  <a:pt x="3190744" y="952111"/>
                  <a:pt x="3201290" y="944510"/>
                  <a:pt x="3213218" y="940037"/>
                </a:cubicBezTo>
                <a:cubicBezTo>
                  <a:pt x="3226837" y="934930"/>
                  <a:pt x="3258733" y="930893"/>
                  <a:pt x="3273039" y="922945"/>
                </a:cubicBezTo>
                <a:cubicBezTo>
                  <a:pt x="3361194" y="873970"/>
                  <a:pt x="3291941" y="899553"/>
                  <a:pt x="3349951" y="880216"/>
                </a:cubicBezTo>
                <a:cubicBezTo>
                  <a:pt x="3361345" y="863125"/>
                  <a:pt x="3377638" y="848429"/>
                  <a:pt x="3384134" y="828942"/>
                </a:cubicBezTo>
                <a:cubicBezTo>
                  <a:pt x="3404075" y="769121"/>
                  <a:pt x="3384134" y="783364"/>
                  <a:pt x="3426863" y="769121"/>
                </a:cubicBezTo>
                <a:cubicBezTo>
                  <a:pt x="3432560" y="760575"/>
                  <a:pt x="3435935" y="749900"/>
                  <a:pt x="3443955" y="743484"/>
                </a:cubicBezTo>
                <a:cubicBezTo>
                  <a:pt x="3450989" y="737857"/>
                  <a:pt x="3463222" y="741308"/>
                  <a:pt x="3469592" y="734938"/>
                </a:cubicBezTo>
                <a:cubicBezTo>
                  <a:pt x="3484117" y="720413"/>
                  <a:pt x="3486684" y="695058"/>
                  <a:pt x="3503776" y="683663"/>
                </a:cubicBezTo>
                <a:lnTo>
                  <a:pt x="3555050" y="649480"/>
                </a:lnTo>
                <a:cubicBezTo>
                  <a:pt x="3560747" y="640934"/>
                  <a:pt x="3562661" y="627793"/>
                  <a:pt x="3572142" y="623843"/>
                </a:cubicBezTo>
                <a:cubicBezTo>
                  <a:pt x="3598958" y="612670"/>
                  <a:pt x="3630041" y="615938"/>
                  <a:pt x="3657600" y="606751"/>
                </a:cubicBezTo>
                <a:cubicBezTo>
                  <a:pt x="3674692" y="601054"/>
                  <a:pt x="3690921" y="591155"/>
                  <a:pt x="3708875" y="589659"/>
                </a:cubicBezTo>
                <a:cubicBezTo>
                  <a:pt x="3815439" y="580779"/>
                  <a:pt x="3787169" y="605369"/>
                  <a:pt x="3819970" y="5725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02594" y="94004"/>
            <a:ext cx="1623701" cy="6699903"/>
          </a:xfrm>
          <a:custGeom>
            <a:avLst/>
            <a:gdLst>
              <a:gd name="connsiteX0" fmla="*/ 205099 w 1623701"/>
              <a:gd name="connsiteY0" fmla="*/ 0 h 6699903"/>
              <a:gd name="connsiteX1" fmla="*/ 239283 w 1623701"/>
              <a:gd name="connsiteY1" fmla="*/ 85458 h 6699903"/>
              <a:gd name="connsiteX2" fmla="*/ 256374 w 1623701"/>
              <a:gd name="connsiteY2" fmla="*/ 111095 h 6699903"/>
              <a:gd name="connsiteX3" fmla="*/ 282012 w 1623701"/>
              <a:gd name="connsiteY3" fmla="*/ 119641 h 6699903"/>
              <a:gd name="connsiteX4" fmla="*/ 307649 w 1623701"/>
              <a:gd name="connsiteY4" fmla="*/ 170916 h 6699903"/>
              <a:gd name="connsiteX5" fmla="*/ 299103 w 1623701"/>
              <a:gd name="connsiteY5" fmla="*/ 196553 h 6699903"/>
              <a:gd name="connsiteX6" fmla="*/ 273466 w 1623701"/>
              <a:gd name="connsiteY6" fmla="*/ 205099 h 6699903"/>
              <a:gd name="connsiteX7" fmla="*/ 247828 w 1623701"/>
              <a:gd name="connsiteY7" fmla="*/ 222190 h 6699903"/>
              <a:gd name="connsiteX8" fmla="*/ 196554 w 1623701"/>
              <a:gd name="connsiteY8" fmla="*/ 239282 h 6699903"/>
              <a:gd name="connsiteX9" fmla="*/ 162370 w 1623701"/>
              <a:gd name="connsiteY9" fmla="*/ 290557 h 6699903"/>
              <a:gd name="connsiteX10" fmla="*/ 145279 w 1623701"/>
              <a:gd name="connsiteY10" fmla="*/ 316194 h 6699903"/>
              <a:gd name="connsiteX11" fmla="*/ 119642 w 1623701"/>
              <a:gd name="connsiteY11" fmla="*/ 333286 h 6699903"/>
              <a:gd name="connsiteX12" fmla="*/ 68367 w 1623701"/>
              <a:gd name="connsiteY12" fmla="*/ 376015 h 6699903"/>
              <a:gd name="connsiteX13" fmla="*/ 8546 w 1623701"/>
              <a:gd name="connsiteY13" fmla="*/ 367469 h 6699903"/>
              <a:gd name="connsiteX14" fmla="*/ 0 w 1623701"/>
              <a:gd name="connsiteY14" fmla="*/ 393106 h 6699903"/>
              <a:gd name="connsiteX15" fmla="*/ 34184 w 1623701"/>
              <a:gd name="connsiteY15" fmla="*/ 444381 h 6699903"/>
              <a:gd name="connsiteX16" fmla="*/ 59821 w 1623701"/>
              <a:gd name="connsiteY16" fmla="*/ 452927 h 6699903"/>
              <a:gd name="connsiteX17" fmla="*/ 85458 w 1623701"/>
              <a:gd name="connsiteY17" fmla="*/ 470018 h 6699903"/>
              <a:gd name="connsiteX18" fmla="*/ 145279 w 1623701"/>
              <a:gd name="connsiteY18" fmla="*/ 538385 h 6699903"/>
              <a:gd name="connsiteX19" fmla="*/ 153825 w 1623701"/>
              <a:gd name="connsiteY19" fmla="*/ 564022 h 6699903"/>
              <a:gd name="connsiteX20" fmla="*/ 179462 w 1623701"/>
              <a:gd name="connsiteY20" fmla="*/ 572568 h 6699903"/>
              <a:gd name="connsiteX21" fmla="*/ 205099 w 1623701"/>
              <a:gd name="connsiteY21" fmla="*/ 589660 h 6699903"/>
              <a:gd name="connsiteX22" fmla="*/ 213645 w 1623701"/>
              <a:gd name="connsiteY22" fmla="*/ 615297 h 6699903"/>
              <a:gd name="connsiteX23" fmla="*/ 179462 w 1623701"/>
              <a:gd name="connsiteY23" fmla="*/ 726392 h 6699903"/>
              <a:gd name="connsiteX24" fmla="*/ 153825 w 1623701"/>
              <a:gd name="connsiteY24" fmla="*/ 734938 h 6699903"/>
              <a:gd name="connsiteX25" fmla="*/ 162370 w 1623701"/>
              <a:gd name="connsiteY25" fmla="*/ 760575 h 6699903"/>
              <a:gd name="connsiteX26" fmla="*/ 119642 w 1623701"/>
              <a:gd name="connsiteY26" fmla="*/ 794759 h 6699903"/>
              <a:gd name="connsiteX27" fmla="*/ 111096 w 1623701"/>
              <a:gd name="connsiteY27" fmla="*/ 846033 h 6699903"/>
              <a:gd name="connsiteX28" fmla="*/ 85458 w 1623701"/>
              <a:gd name="connsiteY28" fmla="*/ 922946 h 6699903"/>
              <a:gd name="connsiteX29" fmla="*/ 76913 w 1623701"/>
              <a:gd name="connsiteY29" fmla="*/ 948583 h 6699903"/>
              <a:gd name="connsiteX30" fmla="*/ 111096 w 1623701"/>
              <a:gd name="connsiteY30" fmla="*/ 1008403 h 6699903"/>
              <a:gd name="connsiteX31" fmla="*/ 136733 w 1623701"/>
              <a:gd name="connsiteY31" fmla="*/ 1016949 h 6699903"/>
              <a:gd name="connsiteX32" fmla="*/ 145279 w 1623701"/>
              <a:gd name="connsiteY32" fmla="*/ 1085316 h 6699903"/>
              <a:gd name="connsiteX33" fmla="*/ 188008 w 1623701"/>
              <a:gd name="connsiteY33" fmla="*/ 1119499 h 6699903"/>
              <a:gd name="connsiteX34" fmla="*/ 213645 w 1623701"/>
              <a:gd name="connsiteY34" fmla="*/ 1136590 h 6699903"/>
              <a:gd name="connsiteX35" fmla="*/ 239283 w 1623701"/>
              <a:gd name="connsiteY35" fmla="*/ 1222048 h 6699903"/>
              <a:gd name="connsiteX36" fmla="*/ 247828 w 1623701"/>
              <a:gd name="connsiteY36" fmla="*/ 1247686 h 6699903"/>
              <a:gd name="connsiteX37" fmla="*/ 222191 w 1623701"/>
              <a:gd name="connsiteY37" fmla="*/ 1264777 h 6699903"/>
              <a:gd name="connsiteX38" fmla="*/ 170916 w 1623701"/>
              <a:gd name="connsiteY38" fmla="*/ 1281869 h 6699903"/>
              <a:gd name="connsiteX39" fmla="*/ 153825 w 1623701"/>
              <a:gd name="connsiteY39" fmla="*/ 1307506 h 6699903"/>
              <a:gd name="connsiteX40" fmla="*/ 145279 w 1623701"/>
              <a:gd name="connsiteY40" fmla="*/ 1555334 h 6699903"/>
              <a:gd name="connsiteX41" fmla="*/ 153825 w 1623701"/>
              <a:gd name="connsiteY41" fmla="*/ 1794617 h 6699903"/>
              <a:gd name="connsiteX42" fmla="*/ 162370 w 1623701"/>
              <a:gd name="connsiteY42" fmla="*/ 1845891 h 6699903"/>
              <a:gd name="connsiteX43" fmla="*/ 213645 w 1623701"/>
              <a:gd name="connsiteY43" fmla="*/ 1888620 h 6699903"/>
              <a:gd name="connsiteX44" fmla="*/ 230737 w 1623701"/>
              <a:gd name="connsiteY44" fmla="*/ 1914258 h 6699903"/>
              <a:gd name="connsiteX45" fmla="*/ 256374 w 1623701"/>
              <a:gd name="connsiteY45" fmla="*/ 1939895 h 6699903"/>
              <a:gd name="connsiteX46" fmla="*/ 273466 w 1623701"/>
              <a:gd name="connsiteY46" fmla="*/ 1991170 h 6699903"/>
              <a:gd name="connsiteX47" fmla="*/ 290557 w 1623701"/>
              <a:gd name="connsiteY47" fmla="*/ 2042445 h 6699903"/>
              <a:gd name="connsiteX48" fmla="*/ 299103 w 1623701"/>
              <a:gd name="connsiteY48" fmla="*/ 2076628 h 6699903"/>
              <a:gd name="connsiteX49" fmla="*/ 324741 w 1623701"/>
              <a:gd name="connsiteY49" fmla="*/ 2144994 h 6699903"/>
              <a:gd name="connsiteX50" fmla="*/ 350378 w 1623701"/>
              <a:gd name="connsiteY50" fmla="*/ 2221906 h 6699903"/>
              <a:gd name="connsiteX51" fmla="*/ 376015 w 1623701"/>
              <a:gd name="connsiteY51" fmla="*/ 2290273 h 6699903"/>
              <a:gd name="connsiteX52" fmla="*/ 401653 w 1623701"/>
              <a:gd name="connsiteY52" fmla="*/ 2315910 h 6699903"/>
              <a:gd name="connsiteX53" fmla="*/ 435836 w 1623701"/>
              <a:gd name="connsiteY53" fmla="*/ 2392822 h 6699903"/>
              <a:gd name="connsiteX54" fmla="*/ 461473 w 1623701"/>
              <a:gd name="connsiteY54" fmla="*/ 2409914 h 6699903"/>
              <a:gd name="connsiteX55" fmla="*/ 504202 w 1623701"/>
              <a:gd name="connsiteY55" fmla="*/ 2452643 h 6699903"/>
              <a:gd name="connsiteX56" fmla="*/ 581114 w 1623701"/>
              <a:gd name="connsiteY56" fmla="*/ 2495372 h 6699903"/>
              <a:gd name="connsiteX57" fmla="*/ 615298 w 1623701"/>
              <a:gd name="connsiteY57" fmla="*/ 2503917 h 6699903"/>
              <a:gd name="connsiteX58" fmla="*/ 666572 w 1623701"/>
              <a:gd name="connsiteY58" fmla="*/ 2521009 h 6699903"/>
              <a:gd name="connsiteX59" fmla="*/ 683664 w 1623701"/>
              <a:gd name="connsiteY59" fmla="*/ 2546646 h 6699903"/>
              <a:gd name="connsiteX60" fmla="*/ 709301 w 1623701"/>
              <a:gd name="connsiteY60" fmla="*/ 2563738 h 6699903"/>
              <a:gd name="connsiteX61" fmla="*/ 717847 w 1623701"/>
              <a:gd name="connsiteY61" fmla="*/ 2640650 h 6699903"/>
              <a:gd name="connsiteX62" fmla="*/ 709301 w 1623701"/>
              <a:gd name="connsiteY62" fmla="*/ 2709017 h 6699903"/>
              <a:gd name="connsiteX63" fmla="*/ 692210 w 1623701"/>
              <a:gd name="connsiteY63" fmla="*/ 2734654 h 6699903"/>
              <a:gd name="connsiteX64" fmla="*/ 666572 w 1623701"/>
              <a:gd name="connsiteY64" fmla="*/ 2768837 h 6699903"/>
              <a:gd name="connsiteX65" fmla="*/ 632389 w 1623701"/>
              <a:gd name="connsiteY65" fmla="*/ 2820112 h 6699903"/>
              <a:gd name="connsiteX66" fmla="*/ 615298 w 1623701"/>
              <a:gd name="connsiteY66" fmla="*/ 2871387 h 6699903"/>
              <a:gd name="connsiteX67" fmla="*/ 606752 w 1623701"/>
              <a:gd name="connsiteY67" fmla="*/ 3008119 h 6699903"/>
              <a:gd name="connsiteX68" fmla="*/ 572569 w 1623701"/>
              <a:gd name="connsiteY68" fmla="*/ 3050848 h 6699903"/>
              <a:gd name="connsiteX69" fmla="*/ 555477 w 1623701"/>
              <a:gd name="connsiteY69" fmla="*/ 3076486 h 6699903"/>
              <a:gd name="connsiteX70" fmla="*/ 546931 w 1623701"/>
              <a:gd name="connsiteY70" fmla="*/ 3102123 h 6699903"/>
              <a:gd name="connsiteX71" fmla="*/ 478565 w 1623701"/>
              <a:gd name="connsiteY71" fmla="*/ 3110669 h 6699903"/>
              <a:gd name="connsiteX72" fmla="*/ 418744 w 1623701"/>
              <a:gd name="connsiteY72" fmla="*/ 3119215 h 6699903"/>
              <a:gd name="connsiteX73" fmla="*/ 307649 w 1623701"/>
              <a:gd name="connsiteY73" fmla="*/ 3136306 h 6699903"/>
              <a:gd name="connsiteX74" fmla="*/ 256374 w 1623701"/>
              <a:gd name="connsiteY74" fmla="*/ 3127760 h 6699903"/>
              <a:gd name="connsiteX75" fmla="*/ 247828 w 1623701"/>
              <a:gd name="connsiteY75" fmla="*/ 3067940 h 6699903"/>
              <a:gd name="connsiteX76" fmla="*/ 153825 w 1623701"/>
              <a:gd name="connsiteY76" fmla="*/ 3136306 h 6699903"/>
              <a:gd name="connsiteX77" fmla="*/ 128187 w 1623701"/>
              <a:gd name="connsiteY77" fmla="*/ 3161944 h 6699903"/>
              <a:gd name="connsiteX78" fmla="*/ 76913 w 1623701"/>
              <a:gd name="connsiteY78" fmla="*/ 3196127 h 6699903"/>
              <a:gd name="connsiteX79" fmla="*/ 68367 w 1623701"/>
              <a:gd name="connsiteY79" fmla="*/ 3221764 h 6699903"/>
              <a:gd name="connsiteX80" fmla="*/ 51275 w 1623701"/>
              <a:gd name="connsiteY80" fmla="*/ 3247402 h 6699903"/>
              <a:gd name="connsiteX81" fmla="*/ 42729 w 1623701"/>
              <a:gd name="connsiteY81" fmla="*/ 3290131 h 6699903"/>
              <a:gd name="connsiteX82" fmla="*/ 51275 w 1623701"/>
              <a:gd name="connsiteY82" fmla="*/ 3358497 h 6699903"/>
              <a:gd name="connsiteX83" fmla="*/ 59821 w 1623701"/>
              <a:gd name="connsiteY83" fmla="*/ 3392680 h 6699903"/>
              <a:gd name="connsiteX84" fmla="*/ 68367 w 1623701"/>
              <a:gd name="connsiteY84" fmla="*/ 3537959 h 6699903"/>
              <a:gd name="connsiteX85" fmla="*/ 85458 w 1623701"/>
              <a:gd name="connsiteY85" fmla="*/ 3623417 h 6699903"/>
              <a:gd name="connsiteX86" fmla="*/ 119642 w 1623701"/>
              <a:gd name="connsiteY86" fmla="*/ 3674691 h 6699903"/>
              <a:gd name="connsiteX87" fmla="*/ 119642 w 1623701"/>
              <a:gd name="connsiteY87" fmla="*/ 3760149 h 6699903"/>
              <a:gd name="connsiteX88" fmla="*/ 102550 w 1623701"/>
              <a:gd name="connsiteY88" fmla="*/ 3811424 h 6699903"/>
              <a:gd name="connsiteX89" fmla="*/ 94004 w 1623701"/>
              <a:gd name="connsiteY89" fmla="*/ 3837061 h 6699903"/>
              <a:gd name="connsiteX90" fmla="*/ 102550 w 1623701"/>
              <a:gd name="connsiteY90" fmla="*/ 3879790 h 6699903"/>
              <a:gd name="connsiteX91" fmla="*/ 136733 w 1623701"/>
              <a:gd name="connsiteY91" fmla="*/ 3913974 h 6699903"/>
              <a:gd name="connsiteX92" fmla="*/ 153825 w 1623701"/>
              <a:gd name="connsiteY92" fmla="*/ 3939611 h 6699903"/>
              <a:gd name="connsiteX93" fmla="*/ 179462 w 1623701"/>
              <a:gd name="connsiteY93" fmla="*/ 3965248 h 6699903"/>
              <a:gd name="connsiteX94" fmla="*/ 213645 w 1623701"/>
              <a:gd name="connsiteY94" fmla="*/ 4016523 h 6699903"/>
              <a:gd name="connsiteX95" fmla="*/ 230737 w 1623701"/>
              <a:gd name="connsiteY95" fmla="*/ 4050706 h 6699903"/>
              <a:gd name="connsiteX96" fmla="*/ 264920 w 1623701"/>
              <a:gd name="connsiteY96" fmla="*/ 4067798 h 6699903"/>
              <a:gd name="connsiteX97" fmla="*/ 282012 w 1623701"/>
              <a:gd name="connsiteY97" fmla="*/ 4093435 h 6699903"/>
              <a:gd name="connsiteX98" fmla="*/ 333286 w 1623701"/>
              <a:gd name="connsiteY98" fmla="*/ 4136164 h 6699903"/>
              <a:gd name="connsiteX99" fmla="*/ 384561 w 1623701"/>
              <a:gd name="connsiteY99" fmla="*/ 4153256 h 6699903"/>
              <a:gd name="connsiteX100" fmla="*/ 435836 w 1623701"/>
              <a:gd name="connsiteY100" fmla="*/ 4178893 h 6699903"/>
              <a:gd name="connsiteX101" fmla="*/ 461473 w 1623701"/>
              <a:gd name="connsiteY101" fmla="*/ 4195985 h 6699903"/>
              <a:gd name="connsiteX102" fmla="*/ 470019 w 1623701"/>
              <a:gd name="connsiteY102" fmla="*/ 4221622 h 6699903"/>
              <a:gd name="connsiteX103" fmla="*/ 495656 w 1623701"/>
              <a:gd name="connsiteY103" fmla="*/ 4238714 h 6699903"/>
              <a:gd name="connsiteX104" fmla="*/ 521294 w 1623701"/>
              <a:gd name="connsiteY104" fmla="*/ 4264351 h 6699903"/>
              <a:gd name="connsiteX105" fmla="*/ 538385 w 1623701"/>
              <a:gd name="connsiteY105" fmla="*/ 4289989 h 6699903"/>
              <a:gd name="connsiteX106" fmla="*/ 546931 w 1623701"/>
              <a:gd name="connsiteY106" fmla="*/ 4315626 h 6699903"/>
              <a:gd name="connsiteX107" fmla="*/ 572569 w 1623701"/>
              <a:gd name="connsiteY107" fmla="*/ 4332717 h 6699903"/>
              <a:gd name="connsiteX108" fmla="*/ 623843 w 1623701"/>
              <a:gd name="connsiteY108" fmla="*/ 4366901 h 6699903"/>
              <a:gd name="connsiteX109" fmla="*/ 692210 w 1623701"/>
              <a:gd name="connsiteY109" fmla="*/ 4409630 h 6699903"/>
              <a:gd name="connsiteX110" fmla="*/ 726393 w 1623701"/>
              <a:gd name="connsiteY110" fmla="*/ 4435267 h 6699903"/>
              <a:gd name="connsiteX111" fmla="*/ 752030 w 1623701"/>
              <a:gd name="connsiteY111" fmla="*/ 4443813 h 6699903"/>
              <a:gd name="connsiteX112" fmla="*/ 863126 w 1623701"/>
              <a:gd name="connsiteY112" fmla="*/ 4477996 h 6699903"/>
              <a:gd name="connsiteX113" fmla="*/ 897309 w 1623701"/>
              <a:gd name="connsiteY113" fmla="*/ 4486542 h 6699903"/>
              <a:gd name="connsiteX114" fmla="*/ 948584 w 1623701"/>
              <a:gd name="connsiteY114" fmla="*/ 4503633 h 6699903"/>
              <a:gd name="connsiteX115" fmla="*/ 982767 w 1623701"/>
              <a:gd name="connsiteY115" fmla="*/ 4529271 h 6699903"/>
              <a:gd name="connsiteX116" fmla="*/ 999858 w 1623701"/>
              <a:gd name="connsiteY116" fmla="*/ 4554908 h 6699903"/>
              <a:gd name="connsiteX117" fmla="*/ 1051133 w 1623701"/>
              <a:gd name="connsiteY117" fmla="*/ 4580546 h 6699903"/>
              <a:gd name="connsiteX118" fmla="*/ 1076770 w 1623701"/>
              <a:gd name="connsiteY118" fmla="*/ 4606183 h 6699903"/>
              <a:gd name="connsiteX119" fmla="*/ 1102408 w 1623701"/>
              <a:gd name="connsiteY119" fmla="*/ 4614729 h 6699903"/>
              <a:gd name="connsiteX120" fmla="*/ 1153683 w 1623701"/>
              <a:gd name="connsiteY120" fmla="*/ 4640366 h 6699903"/>
              <a:gd name="connsiteX121" fmla="*/ 1179320 w 1623701"/>
              <a:gd name="connsiteY121" fmla="*/ 4657458 h 6699903"/>
              <a:gd name="connsiteX122" fmla="*/ 1204957 w 1623701"/>
              <a:gd name="connsiteY122" fmla="*/ 4666003 h 6699903"/>
              <a:gd name="connsiteX123" fmla="*/ 1247686 w 1623701"/>
              <a:gd name="connsiteY123" fmla="*/ 4683095 h 6699903"/>
              <a:gd name="connsiteX124" fmla="*/ 1273324 w 1623701"/>
              <a:gd name="connsiteY124" fmla="*/ 4700187 h 6699903"/>
              <a:gd name="connsiteX125" fmla="*/ 1333144 w 1623701"/>
              <a:gd name="connsiteY125" fmla="*/ 4777099 h 6699903"/>
              <a:gd name="connsiteX126" fmla="*/ 1375873 w 1623701"/>
              <a:gd name="connsiteY126" fmla="*/ 4828374 h 6699903"/>
              <a:gd name="connsiteX127" fmla="*/ 1384419 w 1623701"/>
              <a:gd name="connsiteY127" fmla="*/ 4854011 h 6699903"/>
              <a:gd name="connsiteX128" fmla="*/ 1392965 w 1623701"/>
              <a:gd name="connsiteY128" fmla="*/ 4888194 h 6699903"/>
              <a:gd name="connsiteX129" fmla="*/ 1452785 w 1623701"/>
              <a:gd name="connsiteY129" fmla="*/ 4965106 h 6699903"/>
              <a:gd name="connsiteX130" fmla="*/ 1469877 w 1623701"/>
              <a:gd name="connsiteY130" fmla="*/ 5016381 h 6699903"/>
              <a:gd name="connsiteX131" fmla="*/ 1478423 w 1623701"/>
              <a:gd name="connsiteY131" fmla="*/ 5042018 h 6699903"/>
              <a:gd name="connsiteX132" fmla="*/ 1486969 w 1623701"/>
              <a:gd name="connsiteY132" fmla="*/ 5084747 h 6699903"/>
              <a:gd name="connsiteX133" fmla="*/ 1478423 w 1623701"/>
              <a:gd name="connsiteY133" fmla="*/ 5136022 h 6699903"/>
              <a:gd name="connsiteX134" fmla="*/ 1444240 w 1623701"/>
              <a:gd name="connsiteY134" fmla="*/ 5161660 h 6699903"/>
              <a:gd name="connsiteX135" fmla="*/ 1435694 w 1623701"/>
              <a:gd name="connsiteY135" fmla="*/ 5187297 h 6699903"/>
              <a:gd name="connsiteX136" fmla="*/ 1495514 w 1623701"/>
              <a:gd name="connsiteY136" fmla="*/ 5212934 h 6699903"/>
              <a:gd name="connsiteX137" fmla="*/ 1546789 w 1623701"/>
              <a:gd name="connsiteY137" fmla="*/ 5230026 h 6699903"/>
              <a:gd name="connsiteX138" fmla="*/ 1555335 w 1623701"/>
              <a:gd name="connsiteY138" fmla="*/ 5358213 h 6699903"/>
              <a:gd name="connsiteX139" fmla="*/ 1529698 w 1623701"/>
              <a:gd name="connsiteY139" fmla="*/ 5366759 h 6699903"/>
              <a:gd name="connsiteX140" fmla="*/ 1495514 w 1623701"/>
              <a:gd name="connsiteY140" fmla="*/ 5375304 h 6699903"/>
              <a:gd name="connsiteX141" fmla="*/ 1469877 w 1623701"/>
              <a:gd name="connsiteY141" fmla="*/ 5426579 h 6699903"/>
              <a:gd name="connsiteX142" fmla="*/ 1461331 w 1623701"/>
              <a:gd name="connsiteY142" fmla="*/ 5460762 h 6699903"/>
              <a:gd name="connsiteX143" fmla="*/ 1435694 w 1623701"/>
              <a:gd name="connsiteY143" fmla="*/ 5520583 h 6699903"/>
              <a:gd name="connsiteX144" fmla="*/ 1418602 w 1623701"/>
              <a:gd name="connsiteY144" fmla="*/ 5597495 h 6699903"/>
              <a:gd name="connsiteX145" fmla="*/ 1410056 w 1623701"/>
              <a:gd name="connsiteY145" fmla="*/ 5623132 h 6699903"/>
              <a:gd name="connsiteX146" fmla="*/ 1401511 w 1623701"/>
              <a:gd name="connsiteY146" fmla="*/ 5665861 h 6699903"/>
              <a:gd name="connsiteX147" fmla="*/ 1367327 w 1623701"/>
              <a:gd name="connsiteY147" fmla="*/ 5717136 h 6699903"/>
              <a:gd name="connsiteX148" fmla="*/ 1350236 w 1623701"/>
              <a:gd name="connsiteY148" fmla="*/ 5776957 h 6699903"/>
              <a:gd name="connsiteX149" fmla="*/ 1316053 w 1623701"/>
              <a:gd name="connsiteY149" fmla="*/ 5811140 h 6699903"/>
              <a:gd name="connsiteX150" fmla="*/ 1307507 w 1623701"/>
              <a:gd name="connsiteY150" fmla="*/ 5836777 h 6699903"/>
              <a:gd name="connsiteX151" fmla="*/ 1298961 w 1623701"/>
              <a:gd name="connsiteY151" fmla="*/ 5896598 h 6699903"/>
              <a:gd name="connsiteX152" fmla="*/ 1281870 w 1623701"/>
              <a:gd name="connsiteY152" fmla="*/ 5922235 h 6699903"/>
              <a:gd name="connsiteX153" fmla="*/ 1256232 w 1623701"/>
              <a:gd name="connsiteY153" fmla="*/ 5982056 h 6699903"/>
              <a:gd name="connsiteX154" fmla="*/ 1230595 w 1623701"/>
              <a:gd name="connsiteY154" fmla="*/ 5999147 h 6699903"/>
              <a:gd name="connsiteX155" fmla="*/ 1187866 w 1623701"/>
              <a:gd name="connsiteY155" fmla="*/ 6076060 h 6699903"/>
              <a:gd name="connsiteX156" fmla="*/ 1196412 w 1623701"/>
              <a:gd name="connsiteY156" fmla="*/ 6135880 h 6699903"/>
              <a:gd name="connsiteX157" fmla="*/ 1247686 w 1623701"/>
              <a:gd name="connsiteY157" fmla="*/ 6152972 h 6699903"/>
              <a:gd name="connsiteX158" fmla="*/ 1290415 w 1623701"/>
              <a:gd name="connsiteY158" fmla="*/ 6212792 h 6699903"/>
              <a:gd name="connsiteX159" fmla="*/ 1316053 w 1623701"/>
              <a:gd name="connsiteY159" fmla="*/ 6221338 h 6699903"/>
              <a:gd name="connsiteX160" fmla="*/ 1350236 w 1623701"/>
              <a:gd name="connsiteY160" fmla="*/ 6272613 h 6699903"/>
              <a:gd name="connsiteX161" fmla="*/ 1367327 w 1623701"/>
              <a:gd name="connsiteY161" fmla="*/ 6298250 h 6699903"/>
              <a:gd name="connsiteX162" fmla="*/ 1375873 w 1623701"/>
              <a:gd name="connsiteY162" fmla="*/ 6332433 h 6699903"/>
              <a:gd name="connsiteX163" fmla="*/ 1392965 w 1623701"/>
              <a:gd name="connsiteY163" fmla="*/ 6383708 h 6699903"/>
              <a:gd name="connsiteX164" fmla="*/ 1427148 w 1623701"/>
              <a:gd name="connsiteY164" fmla="*/ 6546078 h 6699903"/>
              <a:gd name="connsiteX165" fmla="*/ 1452785 w 1623701"/>
              <a:gd name="connsiteY165" fmla="*/ 6554624 h 6699903"/>
              <a:gd name="connsiteX166" fmla="*/ 1478423 w 1623701"/>
              <a:gd name="connsiteY166" fmla="*/ 6580261 h 6699903"/>
              <a:gd name="connsiteX167" fmla="*/ 1495514 w 1623701"/>
              <a:gd name="connsiteY167" fmla="*/ 6631536 h 6699903"/>
              <a:gd name="connsiteX168" fmla="*/ 1589518 w 1623701"/>
              <a:gd name="connsiteY168" fmla="*/ 6665719 h 6699903"/>
              <a:gd name="connsiteX169" fmla="*/ 1598064 w 1623701"/>
              <a:gd name="connsiteY169" fmla="*/ 6699903 h 6699903"/>
              <a:gd name="connsiteX170" fmla="*/ 1623701 w 1623701"/>
              <a:gd name="connsiteY170" fmla="*/ 6665719 h 669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623701" h="6699903">
                <a:moveTo>
                  <a:pt x="205099" y="0"/>
                </a:moveTo>
                <a:cubicBezTo>
                  <a:pt x="216494" y="28486"/>
                  <a:pt x="222265" y="59930"/>
                  <a:pt x="239283" y="85458"/>
                </a:cubicBezTo>
                <a:cubicBezTo>
                  <a:pt x="244980" y="94004"/>
                  <a:pt x="248354" y="104679"/>
                  <a:pt x="256374" y="111095"/>
                </a:cubicBezTo>
                <a:cubicBezTo>
                  <a:pt x="263408" y="116722"/>
                  <a:pt x="273466" y="116792"/>
                  <a:pt x="282012" y="119641"/>
                </a:cubicBezTo>
                <a:cubicBezTo>
                  <a:pt x="290653" y="132603"/>
                  <a:pt x="307649" y="153226"/>
                  <a:pt x="307649" y="170916"/>
                </a:cubicBezTo>
                <a:cubicBezTo>
                  <a:pt x="307649" y="179924"/>
                  <a:pt x="305473" y="190183"/>
                  <a:pt x="299103" y="196553"/>
                </a:cubicBezTo>
                <a:cubicBezTo>
                  <a:pt x="292733" y="202923"/>
                  <a:pt x="281523" y="201071"/>
                  <a:pt x="273466" y="205099"/>
                </a:cubicBezTo>
                <a:cubicBezTo>
                  <a:pt x="264279" y="209692"/>
                  <a:pt x="257214" y="218019"/>
                  <a:pt x="247828" y="222190"/>
                </a:cubicBezTo>
                <a:cubicBezTo>
                  <a:pt x="231365" y="229507"/>
                  <a:pt x="196554" y="239282"/>
                  <a:pt x="196554" y="239282"/>
                </a:cubicBezTo>
                <a:lnTo>
                  <a:pt x="162370" y="290557"/>
                </a:lnTo>
                <a:cubicBezTo>
                  <a:pt x="156673" y="299103"/>
                  <a:pt x="153825" y="310497"/>
                  <a:pt x="145279" y="316194"/>
                </a:cubicBezTo>
                <a:cubicBezTo>
                  <a:pt x="136733" y="321891"/>
                  <a:pt x="127532" y="326711"/>
                  <a:pt x="119642" y="333286"/>
                </a:cubicBezTo>
                <a:cubicBezTo>
                  <a:pt x="53842" y="388119"/>
                  <a:pt x="132019" y="333579"/>
                  <a:pt x="68367" y="376015"/>
                </a:cubicBezTo>
                <a:cubicBezTo>
                  <a:pt x="49836" y="366749"/>
                  <a:pt x="29504" y="346511"/>
                  <a:pt x="8546" y="367469"/>
                </a:cubicBezTo>
                <a:cubicBezTo>
                  <a:pt x="2176" y="373838"/>
                  <a:pt x="2849" y="384560"/>
                  <a:pt x="0" y="393106"/>
                </a:cubicBezTo>
                <a:cubicBezTo>
                  <a:pt x="80910" y="447046"/>
                  <a:pt x="-28882" y="365547"/>
                  <a:pt x="34184" y="444381"/>
                </a:cubicBezTo>
                <a:cubicBezTo>
                  <a:pt x="39811" y="451415"/>
                  <a:pt x="51764" y="448899"/>
                  <a:pt x="59821" y="452927"/>
                </a:cubicBezTo>
                <a:cubicBezTo>
                  <a:pt x="69007" y="457520"/>
                  <a:pt x="76912" y="464321"/>
                  <a:pt x="85458" y="470018"/>
                </a:cubicBezTo>
                <a:cubicBezTo>
                  <a:pt x="125339" y="529839"/>
                  <a:pt x="102550" y="509898"/>
                  <a:pt x="145279" y="538385"/>
                </a:cubicBezTo>
                <a:cubicBezTo>
                  <a:pt x="148128" y="546931"/>
                  <a:pt x="147455" y="557652"/>
                  <a:pt x="153825" y="564022"/>
                </a:cubicBezTo>
                <a:cubicBezTo>
                  <a:pt x="160195" y="570392"/>
                  <a:pt x="171405" y="568539"/>
                  <a:pt x="179462" y="572568"/>
                </a:cubicBezTo>
                <a:cubicBezTo>
                  <a:pt x="188648" y="577161"/>
                  <a:pt x="196553" y="583963"/>
                  <a:pt x="205099" y="589660"/>
                </a:cubicBezTo>
                <a:cubicBezTo>
                  <a:pt x="207948" y="598206"/>
                  <a:pt x="213645" y="606289"/>
                  <a:pt x="213645" y="615297"/>
                </a:cubicBezTo>
                <a:cubicBezTo>
                  <a:pt x="213645" y="670055"/>
                  <a:pt x="221227" y="698549"/>
                  <a:pt x="179462" y="726392"/>
                </a:cubicBezTo>
                <a:cubicBezTo>
                  <a:pt x="171967" y="731389"/>
                  <a:pt x="162371" y="732089"/>
                  <a:pt x="153825" y="734938"/>
                </a:cubicBezTo>
                <a:cubicBezTo>
                  <a:pt x="156673" y="743484"/>
                  <a:pt x="163851" y="751690"/>
                  <a:pt x="162370" y="760575"/>
                </a:cubicBezTo>
                <a:cubicBezTo>
                  <a:pt x="157822" y="787861"/>
                  <a:pt x="139640" y="788093"/>
                  <a:pt x="119642" y="794759"/>
                </a:cubicBezTo>
                <a:cubicBezTo>
                  <a:pt x="84106" y="848061"/>
                  <a:pt x="111096" y="792962"/>
                  <a:pt x="111096" y="846033"/>
                </a:cubicBezTo>
                <a:cubicBezTo>
                  <a:pt x="111096" y="892087"/>
                  <a:pt x="106095" y="891991"/>
                  <a:pt x="85458" y="922946"/>
                </a:cubicBezTo>
                <a:cubicBezTo>
                  <a:pt x="82610" y="931492"/>
                  <a:pt x="76913" y="939575"/>
                  <a:pt x="76913" y="948583"/>
                </a:cubicBezTo>
                <a:cubicBezTo>
                  <a:pt x="76913" y="975846"/>
                  <a:pt x="88962" y="993647"/>
                  <a:pt x="111096" y="1008403"/>
                </a:cubicBezTo>
                <a:cubicBezTo>
                  <a:pt x="118591" y="1013400"/>
                  <a:pt x="128187" y="1014100"/>
                  <a:pt x="136733" y="1016949"/>
                </a:cubicBezTo>
                <a:cubicBezTo>
                  <a:pt x="139582" y="1039738"/>
                  <a:pt x="139236" y="1063159"/>
                  <a:pt x="145279" y="1085316"/>
                </a:cubicBezTo>
                <a:cubicBezTo>
                  <a:pt x="154377" y="1118676"/>
                  <a:pt x="164020" y="1107505"/>
                  <a:pt x="188008" y="1119499"/>
                </a:cubicBezTo>
                <a:cubicBezTo>
                  <a:pt x="197194" y="1124092"/>
                  <a:pt x="205099" y="1130893"/>
                  <a:pt x="213645" y="1136590"/>
                </a:cubicBezTo>
                <a:cubicBezTo>
                  <a:pt x="226563" y="1188260"/>
                  <a:pt x="218473" y="1159618"/>
                  <a:pt x="239283" y="1222048"/>
                </a:cubicBezTo>
                <a:lnTo>
                  <a:pt x="247828" y="1247686"/>
                </a:lnTo>
                <a:cubicBezTo>
                  <a:pt x="239282" y="1253383"/>
                  <a:pt x="231576" y="1260606"/>
                  <a:pt x="222191" y="1264777"/>
                </a:cubicBezTo>
                <a:cubicBezTo>
                  <a:pt x="205728" y="1272094"/>
                  <a:pt x="170916" y="1281869"/>
                  <a:pt x="170916" y="1281869"/>
                </a:cubicBezTo>
                <a:cubicBezTo>
                  <a:pt x="165219" y="1290415"/>
                  <a:pt x="158921" y="1298589"/>
                  <a:pt x="153825" y="1307506"/>
                </a:cubicBezTo>
                <a:cubicBezTo>
                  <a:pt x="104339" y="1394106"/>
                  <a:pt x="139129" y="1392350"/>
                  <a:pt x="145279" y="1555334"/>
                </a:cubicBezTo>
                <a:cubicBezTo>
                  <a:pt x="148289" y="1635089"/>
                  <a:pt x="149138" y="1714943"/>
                  <a:pt x="153825" y="1794617"/>
                </a:cubicBezTo>
                <a:cubicBezTo>
                  <a:pt x="154842" y="1811914"/>
                  <a:pt x="155333" y="1830057"/>
                  <a:pt x="162370" y="1845891"/>
                </a:cubicBezTo>
                <a:cubicBezTo>
                  <a:pt x="169297" y="1861476"/>
                  <a:pt x="200024" y="1879540"/>
                  <a:pt x="213645" y="1888620"/>
                </a:cubicBezTo>
                <a:cubicBezTo>
                  <a:pt x="219342" y="1897166"/>
                  <a:pt x="224162" y="1906368"/>
                  <a:pt x="230737" y="1914258"/>
                </a:cubicBezTo>
                <a:cubicBezTo>
                  <a:pt x="238474" y="1923542"/>
                  <a:pt x="250505" y="1929330"/>
                  <a:pt x="256374" y="1939895"/>
                </a:cubicBezTo>
                <a:cubicBezTo>
                  <a:pt x="265123" y="1955644"/>
                  <a:pt x="267769" y="1974078"/>
                  <a:pt x="273466" y="1991170"/>
                </a:cubicBezTo>
                <a:lnTo>
                  <a:pt x="290557" y="2042445"/>
                </a:lnTo>
                <a:cubicBezTo>
                  <a:pt x="293406" y="2053839"/>
                  <a:pt x="295876" y="2065335"/>
                  <a:pt x="299103" y="2076628"/>
                </a:cubicBezTo>
                <a:cubicBezTo>
                  <a:pt x="305801" y="2100071"/>
                  <a:pt x="315712" y="2122421"/>
                  <a:pt x="324741" y="2144994"/>
                </a:cubicBezTo>
                <a:cubicBezTo>
                  <a:pt x="339146" y="2217023"/>
                  <a:pt x="323842" y="2159990"/>
                  <a:pt x="350378" y="2221906"/>
                </a:cubicBezTo>
                <a:cubicBezTo>
                  <a:pt x="361224" y="2247214"/>
                  <a:pt x="359922" y="2264524"/>
                  <a:pt x="376015" y="2290273"/>
                </a:cubicBezTo>
                <a:cubicBezTo>
                  <a:pt x="382420" y="2300522"/>
                  <a:pt x="393107" y="2307364"/>
                  <a:pt x="401653" y="2315910"/>
                </a:cubicBezTo>
                <a:cubicBezTo>
                  <a:pt x="410116" y="2341300"/>
                  <a:pt x="415520" y="2372506"/>
                  <a:pt x="435836" y="2392822"/>
                </a:cubicBezTo>
                <a:cubicBezTo>
                  <a:pt x="443099" y="2400085"/>
                  <a:pt x="452927" y="2404217"/>
                  <a:pt x="461473" y="2409914"/>
                </a:cubicBezTo>
                <a:cubicBezTo>
                  <a:pt x="492807" y="2456913"/>
                  <a:pt x="461474" y="2417037"/>
                  <a:pt x="504202" y="2452643"/>
                </a:cubicBezTo>
                <a:cubicBezTo>
                  <a:pt x="547526" y="2488746"/>
                  <a:pt x="511000" y="2477846"/>
                  <a:pt x="581114" y="2495372"/>
                </a:cubicBezTo>
                <a:cubicBezTo>
                  <a:pt x="592509" y="2498220"/>
                  <a:pt x="604048" y="2500542"/>
                  <a:pt x="615298" y="2503917"/>
                </a:cubicBezTo>
                <a:cubicBezTo>
                  <a:pt x="632554" y="2509094"/>
                  <a:pt x="666572" y="2521009"/>
                  <a:pt x="666572" y="2521009"/>
                </a:cubicBezTo>
                <a:cubicBezTo>
                  <a:pt x="672269" y="2529555"/>
                  <a:pt x="676401" y="2539383"/>
                  <a:pt x="683664" y="2546646"/>
                </a:cubicBezTo>
                <a:cubicBezTo>
                  <a:pt x="690927" y="2553909"/>
                  <a:pt x="705791" y="2554086"/>
                  <a:pt x="709301" y="2563738"/>
                </a:cubicBezTo>
                <a:cubicBezTo>
                  <a:pt x="718116" y="2587980"/>
                  <a:pt x="714998" y="2615013"/>
                  <a:pt x="717847" y="2640650"/>
                </a:cubicBezTo>
                <a:cubicBezTo>
                  <a:pt x="714998" y="2663439"/>
                  <a:pt x="715344" y="2686860"/>
                  <a:pt x="709301" y="2709017"/>
                </a:cubicBezTo>
                <a:cubicBezTo>
                  <a:pt x="706599" y="2718926"/>
                  <a:pt x="698180" y="2726297"/>
                  <a:pt x="692210" y="2734654"/>
                </a:cubicBezTo>
                <a:cubicBezTo>
                  <a:pt x="683931" y="2746244"/>
                  <a:pt x="675118" y="2757443"/>
                  <a:pt x="666572" y="2768837"/>
                </a:cubicBezTo>
                <a:cubicBezTo>
                  <a:pt x="638305" y="2853649"/>
                  <a:pt x="685730" y="2724098"/>
                  <a:pt x="632389" y="2820112"/>
                </a:cubicBezTo>
                <a:cubicBezTo>
                  <a:pt x="623640" y="2835861"/>
                  <a:pt x="615298" y="2871387"/>
                  <a:pt x="615298" y="2871387"/>
                </a:cubicBezTo>
                <a:cubicBezTo>
                  <a:pt x="612449" y="2916964"/>
                  <a:pt x="617329" y="2963695"/>
                  <a:pt x="606752" y="3008119"/>
                </a:cubicBezTo>
                <a:cubicBezTo>
                  <a:pt x="602527" y="3025863"/>
                  <a:pt x="583513" y="3036256"/>
                  <a:pt x="572569" y="3050848"/>
                </a:cubicBezTo>
                <a:cubicBezTo>
                  <a:pt x="566406" y="3059065"/>
                  <a:pt x="560070" y="3067299"/>
                  <a:pt x="555477" y="3076486"/>
                </a:cubicBezTo>
                <a:cubicBezTo>
                  <a:pt x="551448" y="3084543"/>
                  <a:pt x="555163" y="3098465"/>
                  <a:pt x="546931" y="3102123"/>
                </a:cubicBezTo>
                <a:cubicBezTo>
                  <a:pt x="525944" y="3111450"/>
                  <a:pt x="501330" y="3107634"/>
                  <a:pt x="478565" y="3110669"/>
                </a:cubicBezTo>
                <a:lnTo>
                  <a:pt x="418744" y="3119215"/>
                </a:lnTo>
                <a:cubicBezTo>
                  <a:pt x="374862" y="3133841"/>
                  <a:pt x="373741" y="3136306"/>
                  <a:pt x="307649" y="3136306"/>
                </a:cubicBezTo>
                <a:cubicBezTo>
                  <a:pt x="290322" y="3136306"/>
                  <a:pt x="273466" y="3130609"/>
                  <a:pt x="256374" y="3127760"/>
                </a:cubicBezTo>
                <a:cubicBezTo>
                  <a:pt x="253525" y="3107820"/>
                  <a:pt x="266342" y="3075874"/>
                  <a:pt x="247828" y="3067940"/>
                </a:cubicBezTo>
                <a:cubicBezTo>
                  <a:pt x="241016" y="3065021"/>
                  <a:pt x="159637" y="3131221"/>
                  <a:pt x="153825" y="3136306"/>
                </a:cubicBezTo>
                <a:cubicBezTo>
                  <a:pt x="144729" y="3144265"/>
                  <a:pt x="137727" y="3154524"/>
                  <a:pt x="128187" y="3161944"/>
                </a:cubicBezTo>
                <a:cubicBezTo>
                  <a:pt x="111973" y="3174555"/>
                  <a:pt x="76913" y="3196127"/>
                  <a:pt x="76913" y="3196127"/>
                </a:cubicBezTo>
                <a:cubicBezTo>
                  <a:pt x="74064" y="3204673"/>
                  <a:pt x="72396" y="3213707"/>
                  <a:pt x="68367" y="3221764"/>
                </a:cubicBezTo>
                <a:cubicBezTo>
                  <a:pt x="63774" y="3230951"/>
                  <a:pt x="54881" y="3237785"/>
                  <a:pt x="51275" y="3247402"/>
                </a:cubicBezTo>
                <a:cubicBezTo>
                  <a:pt x="46175" y="3261002"/>
                  <a:pt x="45578" y="3275888"/>
                  <a:pt x="42729" y="3290131"/>
                </a:cubicBezTo>
                <a:cubicBezTo>
                  <a:pt x="45578" y="3312920"/>
                  <a:pt x="47499" y="3335843"/>
                  <a:pt x="51275" y="3358497"/>
                </a:cubicBezTo>
                <a:cubicBezTo>
                  <a:pt x="53206" y="3370082"/>
                  <a:pt x="58707" y="3380988"/>
                  <a:pt x="59821" y="3392680"/>
                </a:cubicBezTo>
                <a:cubicBezTo>
                  <a:pt x="64420" y="3440972"/>
                  <a:pt x="64338" y="3489617"/>
                  <a:pt x="68367" y="3537959"/>
                </a:cubicBezTo>
                <a:cubicBezTo>
                  <a:pt x="69449" y="3550938"/>
                  <a:pt x="74452" y="3603606"/>
                  <a:pt x="85458" y="3623417"/>
                </a:cubicBezTo>
                <a:cubicBezTo>
                  <a:pt x="95434" y="3641373"/>
                  <a:pt x="119642" y="3674691"/>
                  <a:pt x="119642" y="3674691"/>
                </a:cubicBezTo>
                <a:cubicBezTo>
                  <a:pt x="132959" y="3714646"/>
                  <a:pt x="133032" y="3702126"/>
                  <a:pt x="119642" y="3760149"/>
                </a:cubicBezTo>
                <a:cubicBezTo>
                  <a:pt x="115591" y="3777704"/>
                  <a:pt x="108247" y="3794332"/>
                  <a:pt x="102550" y="3811424"/>
                </a:cubicBezTo>
                <a:lnTo>
                  <a:pt x="94004" y="3837061"/>
                </a:lnTo>
                <a:cubicBezTo>
                  <a:pt x="96853" y="3851304"/>
                  <a:pt x="95496" y="3867093"/>
                  <a:pt x="102550" y="3879790"/>
                </a:cubicBezTo>
                <a:cubicBezTo>
                  <a:pt x="110376" y="3893876"/>
                  <a:pt x="126246" y="3901739"/>
                  <a:pt x="136733" y="3913974"/>
                </a:cubicBezTo>
                <a:cubicBezTo>
                  <a:pt x="143417" y="3921772"/>
                  <a:pt x="147250" y="3931721"/>
                  <a:pt x="153825" y="3939611"/>
                </a:cubicBezTo>
                <a:cubicBezTo>
                  <a:pt x="161562" y="3948895"/>
                  <a:pt x="172042" y="3955708"/>
                  <a:pt x="179462" y="3965248"/>
                </a:cubicBezTo>
                <a:cubicBezTo>
                  <a:pt x="192073" y="3981463"/>
                  <a:pt x="204458" y="3998150"/>
                  <a:pt x="213645" y="4016523"/>
                </a:cubicBezTo>
                <a:cubicBezTo>
                  <a:pt x="219342" y="4027917"/>
                  <a:pt x="221729" y="4041698"/>
                  <a:pt x="230737" y="4050706"/>
                </a:cubicBezTo>
                <a:cubicBezTo>
                  <a:pt x="239745" y="4059714"/>
                  <a:pt x="253526" y="4062101"/>
                  <a:pt x="264920" y="4067798"/>
                </a:cubicBezTo>
                <a:cubicBezTo>
                  <a:pt x="270617" y="4076344"/>
                  <a:pt x="275437" y="4085545"/>
                  <a:pt x="282012" y="4093435"/>
                </a:cubicBezTo>
                <a:cubicBezTo>
                  <a:pt x="293852" y="4107643"/>
                  <a:pt x="315490" y="4128255"/>
                  <a:pt x="333286" y="4136164"/>
                </a:cubicBezTo>
                <a:cubicBezTo>
                  <a:pt x="349749" y="4143481"/>
                  <a:pt x="369570" y="4143263"/>
                  <a:pt x="384561" y="4153256"/>
                </a:cubicBezTo>
                <a:cubicBezTo>
                  <a:pt x="458051" y="4202246"/>
                  <a:pt x="365061" y="4143504"/>
                  <a:pt x="435836" y="4178893"/>
                </a:cubicBezTo>
                <a:cubicBezTo>
                  <a:pt x="445022" y="4183486"/>
                  <a:pt x="452927" y="4190288"/>
                  <a:pt x="461473" y="4195985"/>
                </a:cubicBezTo>
                <a:cubicBezTo>
                  <a:pt x="464322" y="4204531"/>
                  <a:pt x="464392" y="4214588"/>
                  <a:pt x="470019" y="4221622"/>
                </a:cubicBezTo>
                <a:cubicBezTo>
                  <a:pt x="476435" y="4229642"/>
                  <a:pt x="487766" y="4232139"/>
                  <a:pt x="495656" y="4238714"/>
                </a:cubicBezTo>
                <a:cubicBezTo>
                  <a:pt x="504940" y="4246451"/>
                  <a:pt x="513557" y="4255067"/>
                  <a:pt x="521294" y="4264351"/>
                </a:cubicBezTo>
                <a:cubicBezTo>
                  <a:pt x="527869" y="4272241"/>
                  <a:pt x="533792" y="4280802"/>
                  <a:pt x="538385" y="4289989"/>
                </a:cubicBezTo>
                <a:cubicBezTo>
                  <a:pt x="542413" y="4298046"/>
                  <a:pt x="541304" y="4308592"/>
                  <a:pt x="546931" y="4315626"/>
                </a:cubicBezTo>
                <a:cubicBezTo>
                  <a:pt x="553347" y="4323646"/>
                  <a:pt x="564679" y="4326142"/>
                  <a:pt x="572569" y="4332717"/>
                </a:cubicBezTo>
                <a:cubicBezTo>
                  <a:pt x="615247" y="4368282"/>
                  <a:pt x="578786" y="4351882"/>
                  <a:pt x="623843" y="4366901"/>
                </a:cubicBezTo>
                <a:cubicBezTo>
                  <a:pt x="720689" y="4439533"/>
                  <a:pt x="598357" y="4350972"/>
                  <a:pt x="692210" y="4409630"/>
                </a:cubicBezTo>
                <a:cubicBezTo>
                  <a:pt x="704288" y="4417179"/>
                  <a:pt x="714027" y="4428201"/>
                  <a:pt x="726393" y="4435267"/>
                </a:cubicBezTo>
                <a:cubicBezTo>
                  <a:pt x="734214" y="4439736"/>
                  <a:pt x="743596" y="4440650"/>
                  <a:pt x="752030" y="4443813"/>
                </a:cubicBezTo>
                <a:cubicBezTo>
                  <a:pt x="829473" y="4472854"/>
                  <a:pt x="760117" y="4452243"/>
                  <a:pt x="863126" y="4477996"/>
                </a:cubicBezTo>
                <a:cubicBezTo>
                  <a:pt x="874520" y="4480845"/>
                  <a:pt x="886167" y="4482828"/>
                  <a:pt x="897309" y="4486542"/>
                </a:cubicBezTo>
                <a:lnTo>
                  <a:pt x="948584" y="4503633"/>
                </a:lnTo>
                <a:cubicBezTo>
                  <a:pt x="959978" y="4512179"/>
                  <a:pt x="972696" y="4519200"/>
                  <a:pt x="982767" y="4529271"/>
                </a:cubicBezTo>
                <a:cubicBezTo>
                  <a:pt x="990029" y="4536533"/>
                  <a:pt x="991642" y="4548746"/>
                  <a:pt x="999858" y="4554908"/>
                </a:cubicBezTo>
                <a:cubicBezTo>
                  <a:pt x="1015145" y="4566374"/>
                  <a:pt x="1035233" y="4569946"/>
                  <a:pt x="1051133" y="4580546"/>
                </a:cubicBezTo>
                <a:cubicBezTo>
                  <a:pt x="1061189" y="4587250"/>
                  <a:pt x="1066714" y="4599479"/>
                  <a:pt x="1076770" y="4606183"/>
                </a:cubicBezTo>
                <a:cubicBezTo>
                  <a:pt x="1084265" y="4611180"/>
                  <a:pt x="1094351" y="4610700"/>
                  <a:pt x="1102408" y="4614729"/>
                </a:cubicBezTo>
                <a:cubicBezTo>
                  <a:pt x="1168674" y="4647861"/>
                  <a:pt x="1089240" y="4618885"/>
                  <a:pt x="1153683" y="4640366"/>
                </a:cubicBezTo>
                <a:cubicBezTo>
                  <a:pt x="1162229" y="4646063"/>
                  <a:pt x="1170134" y="4652865"/>
                  <a:pt x="1179320" y="4657458"/>
                </a:cubicBezTo>
                <a:cubicBezTo>
                  <a:pt x="1187377" y="4661486"/>
                  <a:pt x="1196523" y="4662840"/>
                  <a:pt x="1204957" y="4666003"/>
                </a:cubicBezTo>
                <a:cubicBezTo>
                  <a:pt x="1219321" y="4671389"/>
                  <a:pt x="1233965" y="4676235"/>
                  <a:pt x="1247686" y="4683095"/>
                </a:cubicBezTo>
                <a:cubicBezTo>
                  <a:pt x="1256873" y="4687688"/>
                  <a:pt x="1264778" y="4694490"/>
                  <a:pt x="1273324" y="4700187"/>
                </a:cubicBezTo>
                <a:cubicBezTo>
                  <a:pt x="1323029" y="4783030"/>
                  <a:pt x="1271909" y="4705660"/>
                  <a:pt x="1333144" y="4777099"/>
                </a:cubicBezTo>
                <a:cubicBezTo>
                  <a:pt x="1404542" y="4860396"/>
                  <a:pt x="1286960" y="4739458"/>
                  <a:pt x="1375873" y="4828374"/>
                </a:cubicBezTo>
                <a:cubicBezTo>
                  <a:pt x="1378722" y="4836920"/>
                  <a:pt x="1381944" y="4845350"/>
                  <a:pt x="1384419" y="4854011"/>
                </a:cubicBezTo>
                <a:cubicBezTo>
                  <a:pt x="1387646" y="4865304"/>
                  <a:pt x="1387712" y="4877689"/>
                  <a:pt x="1392965" y="4888194"/>
                </a:cubicBezTo>
                <a:cubicBezTo>
                  <a:pt x="1413409" y="4929082"/>
                  <a:pt x="1424650" y="4936971"/>
                  <a:pt x="1452785" y="4965106"/>
                </a:cubicBezTo>
                <a:lnTo>
                  <a:pt x="1469877" y="5016381"/>
                </a:lnTo>
                <a:cubicBezTo>
                  <a:pt x="1472726" y="5024927"/>
                  <a:pt x="1476656" y="5033185"/>
                  <a:pt x="1478423" y="5042018"/>
                </a:cubicBezTo>
                <a:lnTo>
                  <a:pt x="1486969" y="5084747"/>
                </a:lnTo>
                <a:cubicBezTo>
                  <a:pt x="1484120" y="5101839"/>
                  <a:pt x="1486838" y="5120875"/>
                  <a:pt x="1478423" y="5136022"/>
                </a:cubicBezTo>
                <a:cubicBezTo>
                  <a:pt x="1471506" y="5148473"/>
                  <a:pt x="1453358" y="5150718"/>
                  <a:pt x="1444240" y="5161660"/>
                </a:cubicBezTo>
                <a:cubicBezTo>
                  <a:pt x="1438473" y="5168580"/>
                  <a:pt x="1438543" y="5178751"/>
                  <a:pt x="1435694" y="5187297"/>
                </a:cubicBezTo>
                <a:cubicBezTo>
                  <a:pt x="1476369" y="5214415"/>
                  <a:pt x="1445345" y="5197884"/>
                  <a:pt x="1495514" y="5212934"/>
                </a:cubicBezTo>
                <a:cubicBezTo>
                  <a:pt x="1512770" y="5218111"/>
                  <a:pt x="1546789" y="5230026"/>
                  <a:pt x="1546789" y="5230026"/>
                </a:cubicBezTo>
                <a:cubicBezTo>
                  <a:pt x="1577725" y="5276428"/>
                  <a:pt x="1582047" y="5271397"/>
                  <a:pt x="1555335" y="5358213"/>
                </a:cubicBezTo>
                <a:cubicBezTo>
                  <a:pt x="1552686" y="5366823"/>
                  <a:pt x="1538359" y="5364284"/>
                  <a:pt x="1529698" y="5366759"/>
                </a:cubicBezTo>
                <a:cubicBezTo>
                  <a:pt x="1518405" y="5369986"/>
                  <a:pt x="1506909" y="5372456"/>
                  <a:pt x="1495514" y="5375304"/>
                </a:cubicBezTo>
                <a:cubicBezTo>
                  <a:pt x="1459521" y="5483297"/>
                  <a:pt x="1519559" y="5310659"/>
                  <a:pt x="1469877" y="5426579"/>
                </a:cubicBezTo>
                <a:cubicBezTo>
                  <a:pt x="1465250" y="5437374"/>
                  <a:pt x="1465455" y="5449765"/>
                  <a:pt x="1461331" y="5460762"/>
                </a:cubicBezTo>
                <a:cubicBezTo>
                  <a:pt x="1433986" y="5533682"/>
                  <a:pt x="1452671" y="5461167"/>
                  <a:pt x="1435694" y="5520583"/>
                </a:cubicBezTo>
                <a:cubicBezTo>
                  <a:pt x="1418148" y="5581991"/>
                  <a:pt x="1436225" y="5527006"/>
                  <a:pt x="1418602" y="5597495"/>
                </a:cubicBezTo>
                <a:cubicBezTo>
                  <a:pt x="1416417" y="5606234"/>
                  <a:pt x="1412241" y="5614393"/>
                  <a:pt x="1410056" y="5623132"/>
                </a:cubicBezTo>
                <a:cubicBezTo>
                  <a:pt x="1406533" y="5637223"/>
                  <a:pt x="1407521" y="5652638"/>
                  <a:pt x="1401511" y="5665861"/>
                </a:cubicBezTo>
                <a:cubicBezTo>
                  <a:pt x="1393011" y="5684562"/>
                  <a:pt x="1378722" y="5700044"/>
                  <a:pt x="1367327" y="5717136"/>
                </a:cubicBezTo>
                <a:cubicBezTo>
                  <a:pt x="1366433" y="5720714"/>
                  <a:pt x="1354952" y="5770354"/>
                  <a:pt x="1350236" y="5776957"/>
                </a:cubicBezTo>
                <a:cubicBezTo>
                  <a:pt x="1340870" y="5790070"/>
                  <a:pt x="1327447" y="5799746"/>
                  <a:pt x="1316053" y="5811140"/>
                </a:cubicBezTo>
                <a:cubicBezTo>
                  <a:pt x="1313204" y="5819686"/>
                  <a:pt x="1309274" y="5827944"/>
                  <a:pt x="1307507" y="5836777"/>
                </a:cubicBezTo>
                <a:cubicBezTo>
                  <a:pt x="1303557" y="5856529"/>
                  <a:pt x="1304749" y="5877305"/>
                  <a:pt x="1298961" y="5896598"/>
                </a:cubicBezTo>
                <a:cubicBezTo>
                  <a:pt x="1296010" y="5906435"/>
                  <a:pt x="1287567" y="5913689"/>
                  <a:pt x="1281870" y="5922235"/>
                </a:cubicBezTo>
                <a:cubicBezTo>
                  <a:pt x="1275332" y="5948386"/>
                  <a:pt x="1275904" y="5962384"/>
                  <a:pt x="1256232" y="5982056"/>
                </a:cubicBezTo>
                <a:cubicBezTo>
                  <a:pt x="1248970" y="5989318"/>
                  <a:pt x="1239141" y="5993450"/>
                  <a:pt x="1230595" y="5999147"/>
                </a:cubicBezTo>
                <a:cubicBezTo>
                  <a:pt x="1191415" y="6057917"/>
                  <a:pt x="1202908" y="6030935"/>
                  <a:pt x="1187866" y="6076060"/>
                </a:cubicBezTo>
                <a:cubicBezTo>
                  <a:pt x="1190715" y="6096000"/>
                  <a:pt x="1184046" y="6119980"/>
                  <a:pt x="1196412" y="6135880"/>
                </a:cubicBezTo>
                <a:cubicBezTo>
                  <a:pt x="1207473" y="6150101"/>
                  <a:pt x="1247686" y="6152972"/>
                  <a:pt x="1247686" y="6152972"/>
                </a:cubicBezTo>
                <a:cubicBezTo>
                  <a:pt x="1255478" y="6164660"/>
                  <a:pt x="1282468" y="6206169"/>
                  <a:pt x="1290415" y="6212792"/>
                </a:cubicBezTo>
                <a:cubicBezTo>
                  <a:pt x="1297335" y="6218559"/>
                  <a:pt x="1307507" y="6218489"/>
                  <a:pt x="1316053" y="6221338"/>
                </a:cubicBezTo>
                <a:lnTo>
                  <a:pt x="1350236" y="6272613"/>
                </a:lnTo>
                <a:lnTo>
                  <a:pt x="1367327" y="6298250"/>
                </a:lnTo>
                <a:cubicBezTo>
                  <a:pt x="1370176" y="6309644"/>
                  <a:pt x="1372498" y="6321183"/>
                  <a:pt x="1375873" y="6332433"/>
                </a:cubicBezTo>
                <a:cubicBezTo>
                  <a:pt x="1381050" y="6349689"/>
                  <a:pt x="1392965" y="6383708"/>
                  <a:pt x="1392965" y="6383708"/>
                </a:cubicBezTo>
                <a:cubicBezTo>
                  <a:pt x="1398965" y="6485714"/>
                  <a:pt x="1361815" y="6513411"/>
                  <a:pt x="1427148" y="6546078"/>
                </a:cubicBezTo>
                <a:cubicBezTo>
                  <a:pt x="1435205" y="6550106"/>
                  <a:pt x="1444239" y="6551775"/>
                  <a:pt x="1452785" y="6554624"/>
                </a:cubicBezTo>
                <a:cubicBezTo>
                  <a:pt x="1461331" y="6563170"/>
                  <a:pt x="1472554" y="6569696"/>
                  <a:pt x="1478423" y="6580261"/>
                </a:cubicBezTo>
                <a:cubicBezTo>
                  <a:pt x="1487172" y="6596010"/>
                  <a:pt x="1489817" y="6614444"/>
                  <a:pt x="1495514" y="6631536"/>
                </a:cubicBezTo>
                <a:cubicBezTo>
                  <a:pt x="1513113" y="6684333"/>
                  <a:pt x="1495098" y="6656278"/>
                  <a:pt x="1589518" y="6665719"/>
                </a:cubicBezTo>
                <a:cubicBezTo>
                  <a:pt x="1592367" y="6677114"/>
                  <a:pt x="1586319" y="6699903"/>
                  <a:pt x="1598064" y="6699903"/>
                </a:cubicBezTo>
                <a:cubicBezTo>
                  <a:pt x="1612307" y="6699903"/>
                  <a:pt x="1623701" y="6665719"/>
                  <a:pt x="1623701" y="66657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849877">
            <a:off x="6368716" y="2567559"/>
            <a:ext cx="2362200" cy="37288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6125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-31423" y="0"/>
            <a:ext cx="8972550" cy="1066800"/>
          </a:xfrm>
        </p:spPr>
        <p:txBody>
          <a:bodyPr rtlCol="0">
            <a:noAutofit/>
          </a:bodyPr>
          <a:lstStyle/>
          <a:p>
            <a:pPr marL="484632">
              <a:defRPr/>
            </a:pPr>
            <a:r>
              <a:rPr lang="en-US" sz="3600" b="1" u="sng" dirty="0" smtClean="0">
                <a:cs typeface="Tunga" pitchFamily="34" charset="0"/>
              </a:rPr>
              <a:t>Arms Race:  Why don’t they just stop???</a:t>
            </a:r>
          </a:p>
        </p:txBody>
      </p:sp>
      <p:sp>
        <p:nvSpPr>
          <p:cNvPr id="2" name="AutoShape 8" descr="data:image/png;base64,iVBORw0KGgoAAAANSUhEUgAAAPMAAADQCAMAAADlEKeVAAACylBMVEUE+gQEhPoA+gAEBAQEAARP+k/6+gQAAAAA/wRw+nAA/QT6BASrweUAf/sEAAAAAAP/+gT6/wQIAAj//wQ8/zwNAA0A9QR++gSh/6ERABEE8BcEltnrAAQDgfMEfOkE4FJU+gRp/3AE5TEEsJlCxQQPxABRywSwUgSGkASGhwCwo7D1AAQ79DsNqwAE7R8B4Qp9fX0aAAAEqp8E5UlkuAQaABoEe//66wSL6Yso/SgVCQBmZmagoKAwMDAx2gS4MwQEwYXQQwS0tLS6z7q1ZgTSDQRjTmPeAASd/50LI12GhoalYwQEmtIEpKZh5GEsHSyS/5IE0W22+hFOTk5UPlQEIQgIFAT6oQQEjeVf/1+eaAQT0gMnACdy7XIEyG85KjmRegQFHzpxZXEGmgAEvo3k+gB8inycuZxZluitz63e/94jIyMEk94EtwpUSFQJggCy4rJvqm94o3gEKwCW3ZaRxJEIXwR9kX3HvMcAegAVVxKquaqQg5D////64gT6fwQGRQesWgSl+hpKZEp2qAT6wQSM4ox8w3wNO3A/Pz9dvAQEieoEpcJ7dwhwfgTN+gFxTXGmiqYMVgA9GT0JYS4IbGQEOA5RM1EELosEhTUDvTQE3GcEIGBRUha4rQFhiUIskJjjXAQEmkgLR2QHACPV1QxGtEADiHoENyIVZXUKJh8DqngHgKcEQwM4LAR6bBwDHSgDO4MEW7kAcLQCAE8RN18AcL8ITFK7qX8DSIqurTL6RwQOEzo3aAuO0j96LgP7qAS497jb1ttnxGfLtMuTqwtOnk7F/MVCaEJohmipqFvKpph6u3rDjACglH4+Tj0EfXsEOTIDVDinMRfq1upTAACGsvSCZoIUNnHXs6PqvsLJAA8VNVEMgEirtM3amp8XADcGU4N1AACLvFpLWmK6vJUqAArQUjEnPgDmmnemjQP99P2yAB9FHgp1lCOIAAAgAElEQVR4nN19i18bV37v+Eh4DscbCctoMGMM5iHAGGlkAzZaCRlEAEeGAOERgywgDIbFWAjzEBEiMY4xNpjdNHiLuyXbNpt2d5u7vo3pxluatI3xbhx30+7t3nY3vUnbTW/v3r37+B/uOWf0GL0AEZxP4t/HBiSNNPOd3+/83r8jJjmcsrN9Rvu/f2mHyeLMJp/t/49Pkp09V0Re+PcJ6ZGfkrdA2eX/8WPnVg6M9/57DJATA13en66trT6xw8R6RA4Y9DxAegNCgtsr8oL3VXya1dscdBQe9lMexNeAEAL0F4hNKL9mlonz2paomJERsnr+7U/uZO7alfnUh9ffWt21c7S6dtTj8bTj/yo3BO611dc9ItB//cOnXncxcLam0E89GDUcvzhRDkz3Ll6cYwh+Ah3/Zxjyi1wlzK/iUPCmIOA/iNkqgST5Iyj+IvOJXbvuvv5TUZzaUcy7dq2t+ul1r1t1cFfm6iduURBFF0RCD2UvJoymqvO0razWCdD4zZvJoNhZXu40mfaXlycBkFReXk6g839vK29iGPISeQ6/iP/qSN0yaDlmBIWfYh7vuvvcmANC8c6OQvbTwbW1zOsf3t11587arjurXS4IobVnAQWuF4t5YaFvqDcbwvLG7uwkX6tW2TqRPXjzlQ4Akl+5OYjwZer+w3yzGqHB1lYf6nil+7yl7OzZm7W+LYOWYUY6z9hTB7EYqpYFCF1fz1z9cAc5vXbnzof4wzOPul/flXnnuujy4nv6xCciFKouQ/l9h7B6qMIyMWFRdDcNsMaJCTM78G22CEtCR1HZ0/hlKBQNsf0dKLmb7Z5Lmi6b87G+Dy7Os4Noi6DlmAW327N698Ovux3Q5flp5uo33D+9u2OQvW63+/UP1zK/zOhf/dgtMpD/+odru1Z/11NQUwrDLglVD7GNNxuH2O795rI5CCdYezXGzBDMczqXSzcx3GJsLAfj3UOK4WpLI8b8AUQD7MOtMjpctqGY/gPRARFyzPzijtft/fODO4P4+ocihxnk0otvpXPQpYMQMIjXuz+s+Kim1BoOmWA2j+z/1/9V0X1vuDUZHv4xa7axNpZlW+1Dw/hXuoW1W9jeWnuF2aYYMjZO9GPMcI59WLwNzERvizqIlwxeV8seh/cpP+SDQUocbubamzfW/vOjPEhvKtKLDKBnwKeG/N/83Y/y/Y/CMOP1nPfjiu5TD9nJ0WkjazGzFrvRbrMrLEajxWauMJvnWbu9osVsrGArjHZ2oMnZzw6atoWZXJX0B3QI+teDbHrKTx9nJgr5zqte8WN3aUYBRz4Za2YYujAodObDCCZTzGytE8J7jUO+fiPbgtEZjWxFS0sLBjff0lKB74HNbmNbbOoW87yFVVgsbHerlv150zZ0WMSZoecXb/3g4+vX3/r4ulfvp6OJYl5z63moE1BeXUGnwDAc/Rc4dV7nAhN9nQCNDA7OOb5tw8QabRb7ekv3usVi8fkGBgkNDAyO/PG/4D/Wfb5pdrqoaN1Gnn6QtC1bFQHaoQsQDyVC7QlivuMm7IUIwNLZugID3/Pkk50B9wor7JpYmhZrlZxvLClZxdCQAq/e7kZW7fnGb3+rsxqKU02YUlNNyFpj4Lgcq5VcnNvrZkwmZts+SeTJA1gDTySI+Y6IAosVQszqgiOleXk9+HIxMdgTsUZdJ0DQoF/CUJUEL6udcWOVimmhTpB5ohgzj4j3Ra4N/6dO89aJYA452xsSMnhVCWA+iAVbLroof2FhAV/g7GlKPbNVXORaBpATPMsapUKhUCqVbTMugZduOODye/jQZxHMiYCMxgwY535Mc9mpQezyoCP4AwnLawkwee37IhOmkglHyOUvlBKarariwq8bv+6a0qqUBLBK49FjxygoJoj/SAjeIQA/PWaTr7u7sbGxwtLEpBJiQGpqUnYx+TMpCZAFBBjyM+nKjSdufOUrX9ncYh08uPbON/Sx/SIgrReudCEcMRL0Y0rKYrUCB2FcuA1DeaeFwBOco+DTYmZQeTdrmS6aZy3nRwlNZI+P+p6fJH8aH6C50dF7oHhkdPD8pP35XV+yWXw3Nufxq16dADe8LBBmpRDkvW1YnolMa8gSjlxoSMiQ5AIfebkuI2/7iIOYu/c7ndVs/wss29s7zNrGG+222l52vrf1AZwoY0cQOs9OPihjjT87bmG/9MSGeDMz7x496uWiXI0NCEGH1y/UmiUXjPVWwOV9xJPnrZdP1uXlRVv1xDErent7K9JHHmgrzu+vZu3j3dP3nOPdRc7ypqRpVmPswJhH7zWyrP0rm2A+uPrcOx6Hg0sEMRK87UqKWOl2RCm2wFHMSSzcSCioW4jlyGwHc1FRUS878IKGbezWDq03dU8zaK67KBWgQdZmbxyBGPODxnk78XQ3wJx5p+2o28HDrUY4DOWxO50iVrWLG7wTcDVVAsIaO08mBlsxN3Exd5/q6JhjW15gh6pb2OoOjNkkYU62s9i37U3Csj3SWLGOncB4mLE3/pdvegmLE7kIyOvbNWqFQq0Zc/NoQ+korbFizFVYwpFkmjG7eY7nuURB+zGnX7x40cj2vsC+0THeWOt0Ej6XY8xopNH4/PNGdvw8dgOHKn72MyMbD/MnTz31L19LiMXEU3Et03XMpouGjTUAYgpqrBBizBA6sIsoEvJOLd2+7U4QsmSfq2uHW1tba81z51tr73UUtRatD79Sjv55+JXke0Wtg6mm9XnL+rz9hRbzl45/ydyyHq23D64dHdJ4dYd7ErrnCCOW1vGYuJHOI5EJZBz/U9Tp3VPpZNmH0VSijJZ8kqcJOTtQx9NPJ5nwI/wvG+AfxfiJbIZJHjVis/wz/P+Jr8S0z6u/WHLgZTx75PDGBirszJBzayXrJMa1a9gXxXLMudxeT/svtWq1EnulEikCpN4OZkZKHIbyq0jKM/ofQEHwqIgDFkukD2LL9OUvH72tI0INQGeBEM9ZiHRwERSpPVZTzRUHL+QcLrcnXULJUoj4PWr8tyrAZU36zHYwb0SI47xjdzPjuF4HVz9+480lXjBI2gcWZmQUxrYjgEkqppRKUQPo8GioWE/FVgEYMMeLntttGnWApRSmpl1ztO32zPKM143Xs0MglBjiTTEDzn309TiBBWZx2W2dYHUE3WLAW3sOx8FsWq+lNNlEVC4n1ppJ4LSsIyoYESHBvheUfhOlzDjEZRJe+eMNNab0KQ8O4R2ukwWhgI/SDmOG3jhhBQb83TGPwIWfEzGdcTBjM9A4ZH/4sIUdGLH391vsxnWbfV0EEHSM48flTfds/S/Y7NWpTlv/+rrF4mOL8Otmsnq17TMer77AyhE9j+/PwkfSKahq24Z53gAzLaFAT2zMq+/84jYWrEjVA0uPbIC5d39TUzX7/n6WbWlpmV+3aD7AbE3ysWXDZawv2cyef8jOmTr6WZuRHbKxtgrW3s1qZtw6hwELxkmr3wdH1pPkNgPUceqDDyaakk0BdRTQSSD4k6okxv8EPUJ6Pm5uiBcEKxcL88HMu79aEngORkkV4Ap/FE+hYMzYwW1l00fG2Zb19RdsPluZE5Hkl7npwfn1pg4ze2+UHYclkyTlx5rN+MekaJUkGH9yQR7jl+T8I9QvGS9i2bMs+/PyVGp1xsup7UlmkrC9MTHZTmxwgNPpxIFhMnkCWyCn8+niZOfTTiYOZsS52777hgvFkO3Mj7+LY/lYMgULL8e1s0S2+/v759l+H6tomTdeFJ7HmIFpgB2ERZMW3z2KecAzb8aYFfMVtiEzO2EKfhjMu5xnpZRXVVcgANAxzQ7PPT3e+zB1fJh4F8Pr0+RXy0D5dKsliRmsbR1h4PPDP28CqQOtvfvB+dbe54db743U1q6bYmEGJLT7JDMz862jn0TL9ZhOiKM34GxGjzUQ5qJwBYMx1yZBUzVJVldY7OsdHUVl5RClDrADqUWWlmEJs4VtIZhZGzvUYsOYZTeWLzhJ6bJVyDvJo6b07iaUZNo/Asu7KwYmbUXrFtZycXSo+7yZbUkunmTL7iNmlG0cR6ZRLDFJD7p/csrO+ibZiyYs2+HXT/QoJwje1YNUjGOs5aNCvLAGgNm6DL9bgniJLcC/5tFcY4XP5zMTzPPr6+u+dbxkq6t968Osb319fviBmfVh395mq+ie7GerLRpfOGYAeD8hUpeE11hzR7HN57NV32tssdme78i248/zVXRjrcBaxrsVjffheJlRY04yTbDz7Oj57pbUphat1t5B1rMAg+wAxJd1ONxHv/xJ3MxX5m1DXOsAGKGwx0GyYABdrqupqfmoblZH40rA4Dgck8JusbCU1nvpL9/INP7ZW/2A5LFJteJmdXI/iyW0yc5aOuQLKOjUoPwqBxxnh5uKp4fnWd9cN9vd2FvcYScf1zKYfGW+pcLcYi67X9yvXDeWzWE+43NZKlpS4bi20Ul12JjO4RCI2sdBjsP9/XfeeWej0lzmO64YSengdSHsgP4I4iN6MkjCj+us2zNLXDPAJScnf2A0mlvYh3Ok2N/0gPYUNI3DpOTx5CTdFaOxha0wTsxlIxN+PvUe/RnzTDi4Om3taGVH535zb4D1YYNw6tRvmk5Z2OpBba8zu7eleogdMJbhSGmotZvtzZ5gq5vwDW5JBffKurMBsVXp6W9qb+tcLg7q3GWfYG9yw+Rm5nNjwkZeAOAO9+DQRyiYxcABwwtP1uVDKkKclzLWw0N5zZ+YDwhEDX2tXceFNxfEOQmfd5mbGGa7W4bLGn0jjY1Xrph7n7ew40nT7ORc73A5+Zc+bmEHnnZiTTjAVkNnLduSBO6lN0qYMZDVt5566lWv/uj1jdAGQH95Q8wY3OHT+fkFGVL+BkOtmSWXDoU24muqxWjFDoUZGmu0i1uNRKGjgIOnRo3Tox80mebs/Q8f9hufH3g4mDo3PVk90P/AOXfPN11tMc6hpMGfD1T3+5JM4z8fOMUMTk6WBzCTgH/X3fbrW6nBrW6CmWFmqzDNBlYA6iSMRkI7gdyui0aFdPRuKL38lmNv5KjKg9CUWmwy4V9ShjY7NbWYwX+bUlOZYhOTWpxaXGwCnCkplbzA4N8MMJCkbgCzxMEtIMayPRNfh1ECUp0iGEAJVXhlOxRqjOt2tMoH0E2DDa2L2cxxBsH8CLRmFJDSEk0cuLn43TJM9CMmDPOWKPMdx2YZuPClCDiMWU+CBTVeylEc47wYslLj2SQ1TLDyBsHhEN3eqaH2dg2OtwLEJxhlPArMEWfgqgr1CgLZG31xiPeq1USu40dHgLJWcGGsM2NaClLtz5JKUebnETPz698SXBoxmpOQn6FX74rDZIKX17loul8dAklxK9Ss+rPi84euxPISAIq/lCBHvYQMHgrZETtPgs07r/fcbicAFSG0Gk17e/vY2L98eXnG7XaLon4beZLEMO/a1b6Z3o64cj3msjomZH4KQ1a1GWIIDuYwcIlLWpUykDYgkbRiySPqRT12FTmhqiqQOdhGrjdRzJvaqvATEPXFHhWjr06CrJyJVmz4NSCIYxpJlglrxwhYnsfmwJ8eATD/5HarGY8aM9QRyOm/LdTlYZKvPIC8hMtjMXQ5tkUebUBRqdI9LpeVpkjk5uDzixk5iIelEQv37Kl6siBjNuR1AOjFq5SNhgygIBKsCjVWW+0eUaCcjfZkPq+YIfG+iPqCPU8KgOvMKA11OYoabL7SoyBDTpQ6DTDgGZ3AxM1B5NdstyD7SDFDQYvVlxarL5rSRHxnRsAlhS5sspVtkX4ZwreClWR6SU+yT3H1E3bvqrZZeN8G5qNbxYx44kirZRqb66mzSplwgUYVunDIgaw39su9AreJPoalnyFmzxYxI86jIt6XjFeY0zTIQhz2RZQKfUSjJxSx5sK3It3r2CzCwnpu4bPDvJqzNd0BIDVFnrDyO+I/wnYIQqKy1d8M5yR0LFPE7d5NSpTkc4TSwtOfGebMNffW/B4cV5BIKrzjAPBfncXB5tcwOPXvyJ8hFHiFk9BLiaONzeUI5tX0FHzu1jOWU2yKopUUd6Sn5yPijCr4/JpQZAE5r5ZU7NpcW2lEgYbTNZ+hbGeuerdyKqSjIWJUvAz4ws7Tv1NT/ZVfVxoQGSh4AkzewkVDoafu8Geow7YWV9FMEA4eog/Fi5l4oyRHJDyZ4W9Xh8IY8cmUMRJHUe8nuejOI7NEh3G0v+Izwby58El6WamPdUGIJ5CXSdc61yn5UlBIxxoeW+uNlTWSEgcGx1+c/AuHKE79zutpa3cnDvqR8Bn7ldjJYr0xC8ucRxkIH+ECxYy9NZaou0B8Fd0gJmWEHKSHd2rmtoJUZnGAySqVLPtZYD64Jm7aGQRF0gk0E9OpgC6izqkEIKFnAVIus1h7eSUNj7GVFshEiXQ6QEGnp0FHZF8F6Sj7DDDv2vW6yG2croMOor+WY6p3RBf6DPVAUR4pMFIuK9VuP+SFnsOHa2YDQHAUzencS2MadTBvEAimlRo1MefebdWfE8W8a83j3chEI16jwio75hIAwEskW9LOSCgsxDxsI96aW5Jn6DhSVej4dRX1UPH65fXedCkT5EdK+g2Wl6Y8Hr0oev/O5dAlFMxvE/Mn17G5+t4GVgJwU8RKxdRfGBOWzGDOhKxnfonIul+wUV5NgRWCvCrMaAxYNxWWN5hZ8opiZynteSdrIP8yiK6BPwLMn7jdbz11fVdf/AAAuokO9sY8APFjJJoKJMhh6UnqhQYcVJjX86N8EoT1YFPEu5eVKqVa4u+Yx6UTiGkS6gToTyXDhZrZGOfYccyZR3nocrm6blTG7SdwkYhpKXaTKxQJwmA0hR2UbxK7vBSAjD0N8tdsXangJuGGgqQ7Z9wu6M8bIKZnIXhiJBwu2KBcuFOYM6+7Ee1caT7eF1uoEEeDxNjpV8TQ+xGSeij+EuuvdD/f4WwVKXIB9A+X/6bNnxkaEx2hiAPwPXWyIgosvfwZYL4uSmAArKyPyUkgBYmumIsZMCHTLN0DoQ3Lbrvgr+Yt1NEGHDh78k1/3oBwOLRiAV9wpFQmXxhzIl3i28Kced0bAAr4eizd0TcZW2alQhXHZkIdCSPEEAa4rAp5axzWXwIgkvLNo8RF0bS5eRSmFRBfUyp/AjvshQk39SaG+c6rYlBkAZd1vL4PRs75QAcxmctxFBwkMtAWdGgA41apFRo3+QjsZFV10slJ6GhjFf4m0HAmAv50VZhlwqJ+pOeR+tufiC5e7h5ldR08dqyhC3M7aLgQv4xRxavJQx2pv4TEntottbS6Fy6fxEYK0VQJEWuNmw9vTSefLtQshLOVOuyP0Ce5I4YnqABiSkpKKs8cqK/vCkaEXhX2hWNbZiwaS0QGQjVaktJX/7LgSUJ1VaWkGwFxbqKt1WNhUTQWAyIcSDhpiNjiAC5kzMpaEqRKa6gAG7xd28KcuRZdYSPlYD4H00qlNCcDqZmKGVkwlM0KhTaU9YNumiDMk8hBQCISfyjUyqnwCBE8+OE/N2FDZfi/Vn+XJ6TlDJMJ8oUnDVAqSpNbYCJjipDco7CnEsd8ECuvN8TYVoGWwbnmxT7EAWQg6duxOOMnAN0mjnZQOGmBQ+mRjydCwwzxQdov14TP1YDs1oepACSNTv/D0wMDA6ODgw8HB0cfjr6P/x54+//gx6P4UbIp+eHDh0/vHx1Icj6kT11MhskP33/YFDk9ugXMd159StxwkAYZcp9YbIY0SGzThZpuZTULSDIFaqUq6IRTD1XdJl/6yLCMdZqqXbAWFIYxBxTXPiRbOPzkv96+9F/946zZ2OicbLRZpp83s/+7sJd9OMHaLfO15bdqR1tbmoaNpuRbo6NlFktj7b2ftFqmzQlhPpj51nPPPSe6XJtEjwBlrXR1YVAK1e/nBuhYVoCnAPQdy83FXqfKE5JsUY11ttyOI462lcxgdd1zmOf5cMyEz1d6//bSf02mDmi7y+HkkN3elGxm58fnCWazvcJuYeeYubMTZiNMbh2dSLdbKoYtbNPgwEByIpjXvv8th87BbV7txCJu+paKqKisIJU0rEiKCKC+410l/4a9cNX3DIHGGgGrZ7VH9sGIo573MinmdGZUVVXlh9rCMeZiCJOu1PKX5idNE2zjBJycL7Iko/eGK4bN2ocTGsuEucXCdsByjNkOszHmiqLG3rne9qYrxrP3I2Q0JuZMStePqrx8rPJYTNRUK7cJ/jZyQobKxRK6THOPr3AcXs2qj1f8fJU8sjG57UNuHC+SHTPIZ2Gl1lm3IPhzRaCjtWV6erpoWltkZH3lWntLRfZk2f2BoueH+32N65jPyov3f3J2sLV2onY4eVo7YNdeG72VdO3sB+XzvTb72fEtYD54F0v0c+98QxC23rUARQ1WP2GFdWQ41kwbrbERp9kR1R8Gp6H1JKsgP5omBlVvBNxQHEBVYWbnS4LywN6PyV5uMRvt/8/SP+7rr7b0G41Gi2V0/2C10Vfdbzfax1OddrPdicrtZvNEts/iLLfb55wWs6W8Y3PZXhs7KpJGJCGBWSmp/rQU/gbY10XGWXIPlCBIvM5gfIl4Uq5ckpkCSFLDaq0s0wsEneNk3ULwHmDZxvYntbTutNWld4lej+f2vJE0eLK/4vwqUxpyID/JmAPJKfmfirjYaMxr7R4Dk+Ccg5QnUFgjncW+FYbnFrsAFLFj3R4MLpAYHmvg5T0WlRrGJtZaFfKvMQpecIhTvzzartH4B3HIJA7Lng0lMKSlEOaGxEpDRmDOXPUKhoT9OSq6UQ4YAIs36s+cObMimbGg0kZMu/yhv7SljkoNA+7yLEeNJJk60otTGCurVgdygP60GJueaHooHPPdX/3KDRJPt0iJvaWoGAegnByDIQeQW6LUBJQDYKbUNJkdPIwhqQRNdDSGDJ0n83gy4uWa8ic8/TlepVKr1S4vz8zMeD3/mWicEYZ5dYkXEpniDUKjcXHkfjL0FeIgM/A2MUwBMaNrV85UGmzEHAFE1qq6gnz/OHiwe+i7XjdpHXIIgsGAPc/DndvHvHYUh8cJjXgGrpl40soYzVCB113kUoP+Bw0p20NHI14bq+VAOpa3un8X6KbRtHlEvUMoLZC2q/DPPsDZ0wnWreSYPYk21Pmv2UAiyOW4na/+gAoF2axUyENKGmzEyZMCIHjb1NLE4AxWNFRDW/3NMyCQUUo0iA5hXo2Tt9uUpMRe/IoO1Gnx6wGQ0h24HRJkqMMaTR0zT0qjaXKH2DZRR6ZFAeB4YaGGTAsChrcSNgO+sMewTT4fXPNur/eI1tyUcd8MQOrXWZmCQzplmKMNmLEIlyxI0DpFc58aj65zQZAmvfPqaqrqqsiOLAsZVVYrj9lckCivgphXb2+jIsAEam6KSDYHRw947jtalUxlEX2mXJaxWQxb7LJPwAJAMk2qdh3pyz/pIDM3upoqh5B3UiA702Rk1NSctsLZzkSTn0HMW22ZiCRJciMVGDD4ic89sEYqOUHI4fqMQQ4p2Ii+MCTSxoN2PXGkICecrCFUhb1DmHfSMVtXJXBcXt3lwtMJq90A5jXvpm3ysYlq4duR9wv2XThwoL7+wIELWZxKZpnoalYvhy4TemKX8wAQ6Uqe8jtIWJsJgcFfbMGqsDdO0JdWVSVqqYKYV29vT2dH8c3/qVzXCulI5XieaDhlW8DPlBJEEXlAVbSZAzRpHDaxIpvL4/BH6+pqBLx28DkSFk8/5rteThovZfwsAFuz1JKjvRwFebHLn61DAjZkqoCGA+B2mPcBuHS1Qj2GQMT5SGSJ5SHWxIr/c8ieQ6R6GX8eaYOLppjvks0tAZ0t0/FEmJABe41baeCh7kgEmzGXn2gOTE3SWrQQYjO+AzI2k9hD4cBaGOTkkFnqgA3Xq0k38IYNNQgv5m2VbgKYn/snncOteupPPe7vexw8DmH6zjzRt7nZA8xMtKMNuL4LWUGd9QZNhfpfQZjpbFtIgdFwCptmvqTviQt9JSUl0imhnvRZtceHTN0RmH95e2rXL9uZd9veLHvr4N0vf7Jr7U+9WVm5x1cqj1dCZpPt1yTXOZzNgKvMCi4y0suslKwxsa4OEiTL2SwV4FHlgWN9XMmx3PpKKmQOGkzH93IQh/UDQNgyB06TkDKSxxhkCvbg3b+8sXrn+JkuCI/hC0A5XGCX3JiYqYIKh8z05QaHowFD2gpmIL4oULKSA5bCVrPkzbhRSdZiH6IxfnPlCo9QjD4r+a0HUGjDHwJLj/Qw/oErPqG5GJkftnr9rdXVH8zcfn117RM9BLAhN4sH+M4bVuKJEKCF1zA2A64BC7Y0bE8y1u00B4SysrIWGw7SNKEOBtYtIo52u1C5ayUY7a8cyDUgEmpGWHyTKXQG5GpXz3CkP0zgBMEhemduj7VvoYErEnNm5idLlLwM41paItudocqGM30Nx1cM9bu64oAmLZ0RxhV17eoz5FDC0U4O0VEqR07JYn2DIafhVfKIvkZ3F+CxCLPurF0yuQArF3LJxFVYNzBgTOfOBUAjMnenStc5XH/zd56pdI1SqSINRXEKRvExH8y8uyxC2cYsSCr19B04cLC54UL9gZLYw0DAQ6ODsNvQ17WC3RFMN7ogaviFSqF6HT+4gI0A1GE2q75HXlvE6qqEuCOqdy5cqJSFFwBWZuKj5H1WgOEOnUtJOXdIgmzwBAbK1GoyYaVWti/PeD0J83lN5THE2mkT8lxDbl9z1rHYmKnfqAz3oWBfJaLT6FxfbknWv2kJm+lwOpAW/7KBPMo5hukP8bJV/XklFxb9Iv52WOqMAaZDz5zbt3d3yjmyMygSpkJzZWplmcfr0pH9MxKqvRPMn0x546Q4Aeyqz+m7sJgDmBgH0JTPMhd+yZUrkjeC31lf/1MV0WBSiRAJko6nkkQUzx/gF7WRu+BBNxvWccKkvZyy78WrV1N2707Dj5BHqaIZkyW33lH6JPLvy5IAYAkzji7i2znA5V2MnwkAABasSURBVNRnkQmvkuhjqKsdntLOOdbnxwCwf2ggE2G6gD9CdXzQxUW8KobTio2fQp4ePHRud8red98+kvHs3pSX04j6Fjyk1URJ5rUWCrZtn90bGCOMdvF47kpz88qBKEUGUND2Bi+5eVdXkEWAJkA8/rfR4QzZHSJNUlFpQ8mVbQt5gC+n7D5xNWPPnj0Zz6akEE6ThKB+TMlOYftn7cnfXvibFDMFLDugua+vEhM2QREnwNG/UhleWcxp6ArdP+plBXtLyGyRMrT4qd8RFVxIaSLZbSSY395D6MiLu3enpNG3QkY3Q9oT4Oy2+4Y2If+UNcjNilj0kk6SZ6n5YzdkN0ZqW/cLM+CWw3LapCVBqY0QMDoMH1a0T9sdhvlc4EzEEfs0vVJbI9hVuRIu3tSlCHEKGLqOnemSMQ4SlAE2IytNBwfZHO3NMNI0oVIrkxzApaXIMO/GBisQ9pETLDxizIDLPXZQ3v0HyOyyvNkLe1orMiWMXW0spwENTHMDHtkUXVjTgf9JlyYqs5Z27sQlsp73XDqBMafsPSQvcj1qzFigQG69LNRCpLk+xBQEs3LDhJ+uzQAs5MBSywb5SoU4so1M6qcLuxEIorSUfc9iyK+d2LvbDzp0htLL2+gaSgQz0XUNYZg1ZJA3ECfnVPathDmhhtuynBDV0ukwjM3aiIwQLceGjdZBHvtXaef2PXvp2RcpZLKkQ5yGpZFfP7BFHIlhlm8ITTySGT5gjRtuVIZ5F9QX1wZuCQzWm8kxkt3yRtgB2C7FYMETQOz5z/BYd+/d60cczmlS2VnYXk/c1o8FF47JBpDFUJc8gCv1KxFTcUSDeQMTofpgpYNs/xdht5jQMRpZL5Xg1nigx40O7U3ZLaOA8iYGRXgyI39bswlbP5apzO0CYfJJlySOkLoWK+VjkTgYFohL7EdAs520gQZwXq8AmbFwXUXLrdSaT4X2hRTGvPyMntdh9zMc9Lk06fw6Panj1JX6fW3SNbbzmMm3PHQ1B8uLUyoJM+JyGw50hQwzcnldiGowYryJ+0/L01o6vE1S+B7CUUWIzYh0K9NbKB9oQA4IHdjFxOfDHmgYp9NoYpSsFSgU1BUu0DYDwbHVeDIhzISlByr9KVc4o6aYkWGxvmsFyX0RpWbGLSULsPYm3bnEo/Tw2KPrq/x90sqrUKi+bgplFsgWnyCyw4Qh3Z86D14QgLhj4ZxGHI6iPeSGOr721a991esheQPNFrV4gphxrHi8q7m5uQsCihlH3dyxg81hRoqkfEj5FAcUkPhb7aKrHUf2Onig4dix3D9XSZt1Llc2E1rB3gXUsm2il+ZMIgZK3QqPhzz1UjjmlL1WkksZc4mi17OswXE0S0NL3dbc70QxA76LeN9dXTy8TRdsTmXlSqTXrJHmRrR46ZLsrpK2BPX1dZE2TJ2/NUKV/sZ3iCOPLRwsY6VjIgw2dIuIkfp708Iw7/uzP2VpDE0aS3B4pj5adtvj8eq3GHEkitm/FQ6HYX9XRTEf4BB9UjYz0KYKbDPrdTnItgUKBZv+J320jdURaAdRsSqBJJVzm2G7ih6jjZh7BhxWVF68NkgYLeP0vj9ql/axJUkhbZvXrdP9BflGlUeiw+SX05z7nEqh+hY01GN9knOsAUdUQcze4HazmjsNb0o3gFV5dXSjdEUg0eEhW6pjK9dH/FLpKTE8pQ2gq31ZJCYbmJ4Jgd731XRWTSb1vDqH1CYFsaXeunuyTcyEs6Sz73t9WJGjksXFysXc8C5lCll1t++/+TGTbcVdSPI8FLQrXSoKopKuZm+wE2gsvEIJRY9+5g2qmg6dk3H6z/7ov+NFrNQH9QgUIpuBHwFmqZCsev0JrMC4xQNZsCuEmUQXFPKrJLu/5Geiqo1aa4pZSfp/gw1yXb/vvy1K9VJ4Lg8JbbplvYFKt9xg7duX8kffTGdlah6SZuBHj5n4Gd9YqTxzbPGGgc9dlGPWklk//GIOVu8SE9XqKWnslSx2pcYr25cElfyBf/23iUykOhRETtTq6daCIYO1N+VEyr6UlzxyoYCFW3a+E8Ms/4Y/6kSIkMP2Jsdw4MAKcUqkZB/8Q9K8rnGbCCulxRqcASWPVeGbAgL+Wyoq2G2OGLttCUszDq+L6u4A5r0nLr12KQVbaYNsCAFZC07Drc2AJ+aHpVaPj49nS6AlfxtlJ8Oc3L6sFVJFIdVgCLuOVb6uUi/7AUgdNu1BUYZu1bI1wjXXkS5AlRjregHngvwYCUJBwGDtTck4guPpvSnnXgodRqS7sLOz8/QWmJ0gZl9ja7eFfDmWP129lGzvdS7Wr5CyREnfn+CT/nHlmUXgVS4HIypSlF92yBRc1A55ZO5KOfatvpVYXxIJoG7MzRMhCRisE6/RxMmzJ3bvfumZZ156Cf84RD/GWlq6UPWjR4CZ7CJKdweHVpZll56eni4/TgatVhYPrNWQBOXoCgc9oU4NJChxOCET5ej8O8asEbmS5sqGyljOo97hnVnWk5ScKYWAfpFC3vM2xpzip73PvIwpDR9TmLG5+k4U882mEYy5yTdZXV1tsa3bq9fXmwb7fQN9i4sXP6LXglUJ4kPNKQBo9Jv4wcgxQwp3MKchN1auB7qWoUMBRS/HHCJ67MUjQcwhbzRl94kTu9NeejmtoGphM3csUcxsUW/rPec0WzvM2m3s/Py60Xx+eL5i3ZlVWiXd/z11C+Eyat3M9Qe8pK6RoasrOL8iS3vp8EJxeaaIM34oJYzPIdp79e23392XkpJmrTqyWUidMGbj6FzqYJkveaTRblMYLeXT5hca7b9JRnBhT4AiltTmXnAAIFy5cEyiLF62wSmOzfTtU1Isjq30iWcJozNe3CuH/G4GfurdvSlp0LrQubBxL0zCsn0qFaX+sHscJvdODrI2Nme699REy/yIKT7mBD7fUCJRVt+F+pJgeAqQd0rQSQE3SZqkvLtnz5GrYZCvUnk/8uy+NGwqC+qsG+3ClTDms8kAoPHG6XIfOznC2tLfs/c+WF9v6e8IYT6ybcyS/SeUk5PTt1gSSpNCXnJAsDu291zKiatXwyDv3vusdOpL+0g6QThZc7Imn+PiniVBzLec2CXqwCard9g30m1T/MRifKG3u3swFQmFkm7Z07OVhqPNzoQA33AmJzizIrTR77ajPqgpbfdeeVYwEjM2Wvn5+Z0FcUvSiWE2nZojQ2mgY3x8rrzpmt3CDlksF/GDVBwxcT30vJ2SZUbxS8IbbDItI2QwdAXajwBPfBoI3V5IFv8hQsRGRWJ+bZ+/ogVh3sm43kmCvqe/hEn776EobZjOts+4BAMZDzqckXHkSf8OFI6ZeH0tgLTxbQE0QIZgsR8gsoncbe+MC0npYsCZTKa0c4G4I+U1LGRHLp2QqniEoHA6XtVyu/EzLaKrpH1SlOSLIL16HPtard+plJBCvSbkbwZBSIaIX7ywuNnOd/R4ruFMMLWIb7FWIwiBvQ8kYeGwaybxO+U1WusIYQZcVY01Nujtx1UYFx3PJlMh/k1lZ9y67/Qx0je4iEqlVgzfI47LyW0gVH9ByFpc3MKqRzn1wUwE9MxA1wyni+i/Yyi7iZBfvZqyd3cIM8MIJ+MY6k+FmdTdRP2yQhnaOKX9n6a8eh2WXZLrVcpDRsy1+iypo8iA0MoTuVtgNFrsCvmwHILuqB2rJd1AcoRUq8kxw4JHgZnkqWcQdOi97YFdk5Uq+vVDbZ5l+hVzy8FkD4CLZ3ICu+WTzrGVhk0XNQDHmkNROX6bXoy9o08wzAzHXBdbuD8NZtI3pFYaSAGBF0TPjOx7l4LbRitc/v4rzhBe3YEr9ZsrMpCTKy/iu5f0mlgWKDZm5IiTLvo0mAHZK4jm4YH/+7VE6fu1VKrgdldKldtkwHo6p3IxJwwjMJxZ3Nx3gbnBbll8ujYIPbFGmuJg5qt2HrNUYl4KNvFRtYxcovenb7SrQqD/YLH+wIFjWZHBMSpp2HwuChkaQoyG4pJOy8dwr0KY02T39dFgRjxRVOHVA4K8L/PGD/wpLpVKI0rdjpH4UNYWMMO+4yHMgHN5BNdy9JiNDHPY1T0KzAwktcTILn3SU5ZLMKtVrOYH/6MEypJo8qNyFg2bnyC3WfbpAPLeGa+XibLtsTE74rifnxIz2Z0jenc0gExTWH1r3hAFQ1xcgMlq2HT+AeaGdWhB0csjndsTISCHgo63HDM8HSd78OkwA45uwBE1vwL4ZaVSdOXwsTJcAcLCvalfEoGZbkviZsUIjX8oJSbmR2GfGdrqo4gxRIcEL/bBNpmTBzk3GjYbf5CrMOmTHctel47ZIuZHwWd/S5fU6CWPpNBWdvYHWIttyGjsk2TmhB8BRT0UpiLaMj5bzNiYkLoEmbFAhvijsXEIZuVuOOsIwGJzpAhBTtSKbeGgP2PM0qZgZLAEepWeRIedQMniRpzGmLsiX0YODw+F8BQ5xUzTCJ8NZga5yPiXVi+oFRuMysQmAFeac+L38iFDX2RjLSN9q8JMWO8Ixrz3xatXr57Y94y8TfDRYfb3sinpvgwJT7WhlYYcQ5ymc8DLPE/5CcuW3cty03sIR5GXaH/kvhCjgTVe0mAHMAPoovujK2JvxLzJm7HFqszJiX1xsH4l1k2EGmEpXd4feyjlxUskGXfk0okgZmSomt3ZPEn4Z+A17Xc1tYl3ziOYk3kg5qoGfOXxKB3G0JKX3iNf0of2+fNhR94NlO0QczkjXo/gTmBmpPl8WmaPv5NDXAJc1o2GmFMuiFusjGHBAefgDR6ZdMsw+4UbGEp78uIpip3BTJv4pLL5dvbPhSU3jsWy5wD0HYxWYmRBiLrlUAsc4M7JMNMMIXO6Li+uh7AjmAEZffOHjtvYGxpf4kpfc2yXrK85FreQ+N124HIEH6e9myGBvrrvZbK6YF7nBl+SsiOYoU6WIElYjTHUZtVXxuQ0Ux9riA/wLocjPShTIG2ff1Bl7+6UQ+SCNiy974gO49q0Wq1/4yPl2LZ29kdZlTnFsZbusTPNsTao4WZ0bY7AigaHzu1797XXXiMFnZRDhM8Fs48YM8Po5LTNvSC6LnTFSvswlWdiWTLgXfZQ/16KY7BXQkrvNDtkAsBR9egxh75nHG1r9x76GVl9sZQ3YI7FnMuF1Lwhl7RnmaxNMCUNOWqqNpq82hnMO0KwrzJmIpep7Ip1H6UOHT6dWsdDoUaqlDTYE6+C4X/n5wczyj2WE0tGAJfbHNunRdCl9Sgc4U2wmM89G0n25wtzzoXc2Dk7pjKmD4oMnikBSgkEeQ/soZ6NG6biYQ7unbPN1bkdIkO4sZN2TOS0ByFkmBH5wBf7HZL1wDKdpzfMRcTBDFKdEo0kybf7Bf6foa9iDX0h6zZARoLIOtMXm0Gw8nhltG+Co0pG5/XPfMgY/dKPThdutM1HXMy2VvKV8K29TvKlu6nkS8ZN5BegD+ifiH7xrom+Xpy9I6BLumKuaBJtVMYy+yTLL7XOhmtuWFjIxzcg8WQb2ljz6HvvvVe0XkRooBikVhf98B5A60U/3E9+NCVN4Od9Tfd+SA/44fa2R4k8a19DnFRl7HwixID1dMdoIOt1TkkDsPSrGHaCMQbGXHQq+d69jkF2yGyeZ32QmWDTxxF+nvWZkoenm2xljb29jcMvGFlzi7m3aEcwo5XKWDFFXILilDDjEqj9DiXFUl7C92i2J24X+waYW6ane6/BEdZ4/gUba4HJvaymP5VgLhto6rXf6+4eaWoasWT3sy+c/82D/Tsh20SNxXLG4hLgXFN6XhqxNMl6nQ/hTwIxfTG6PWp8zMMP358ewZhZDcvWOuE1dt2oncPPW4ZZm9m+zpL9oVOdpn6WZdOdO6TfUddi7P0i4hCB4Pb3cISGc86Rm4BKD8fYoosjzb//EPvDMLaBjtTkDjTCttgq2BHkHGaNw2x/qo0dnOvWDGHM5iaImkZS+9nqufWmyD1xt0mo5EIc1R33HYZ0j1TLkQ0kvYRBgxg5QACFjM6enr+K/VEY86iJ2OcR9oppML3XOZE+ev9+b9mEjf0Alc+z003TbO8HllrFAyM78N7o6M7oMHzeY/UJrWi8pF0eN+n8BtT/3Etbx2gZOhozYA5fJl9uFsdWJdlaizDvgGmwdbopeXrYMj28Dk0/HJ5eH7YlQRt+sry/9Va3eXCkl9q0V3YIM8o50JxYpgUK7TMeWj0iKd93L126dHWvFERHYkbQkXG4lAPx7LPp1P79xWQKomn//o7i/ftP4ceAo7+dHCBPotRTTU3JsGM/pZEdwozdj8U4WdA4hKwuK9S5aNPvvqtkI4C6F/c9gx2KiBodgPyvT9eQrfY29D2ZkA8a5nMF/LCwb27YPsxwCCUHomoXm7wD8p4pD/ZMDr30rr+1+8W9aRSzLHFO9gEtLJwl2m2nYoydc8tRc0liHwa4KTdykMp/2iV/KvCqhPlyjyH4RdtIqCtkpAefo7gqQInvXQmho41MsKQ9G8R8CGC9fbiu6vLlywapIbgz8JXEn0fMiRMUl3WuGR00/TqAOY1juNka68LhwsN1neSbgwAfyiM8FpgB7xBmvDM8zJf2MnntBI4yqvb00EhzIeNJKwKIq3u8MJPxWa+Lwwv6xbePHDny2olnuNm6zlLqhmHPOyMPMUJn6PuBHg/MpIRFRpIPvUxLss8w6MnOwBcjIUNNJ9/z5JFQGuExwezXyMxL+/bu3fcSB390WNrhndJCXU3dbJ7smwYeE8x+oj73IayyJY0lNdjDhdIFeb/4Y4aZezmF+Nowr2q2sKAg0BMHwzt6HjPMwHToEB0c7jxZ07MQZ47wMcMcnG+x5udzXE3sqvvjhjlACCLu8GzsjNhji5k5XDUbZ2zxMcUMmJ662XiJ/ccTM2AKMw7HrWU8npgRV1AYv6vy8cTM9WRsUKZ7PDEfzohbxGAeT8yIO1260abFX0TMm20VgAoLNzzmC4eZTjTJRx4ivxYWcZ2Fm7TCf8EwA8bp8w1mJ0EgzSMjyJjI5jMm/xfJQsgfPlIKpZfJ8TSmlA5FUNr5+ouGGc21Ng6XtdquNTmvjd8rvzZ+bWTi2rVrH5Af10bIj3/813/84No1Z9LceDYONpLHxzsAPoxpwofjV52m+PntzykBOMn65kZ85Y2jT98qG3/vpk9TZB5mW8w/f9ivPDv+/tn3+822oZY/Hi6rvnKrAzCo/NbZJng//ZYzu8xyv+zKlZuTqfHqGJ9bQuWtmpvDdufD3gEta7nysCndl1Re9u0OZ4el7H7S++bq6h///bDlvIW1mWsxOpNvKH009X4j2zKY7hNby5NGzz6NvmiYQXb1tfu9ZdeuNQ71GtmyuewyH3y67D6E9zWjpqQr3aO9E4bWoW7Wnvx+LV7j2bfM5m7n/caB+W6N79utTnjxbNYXDTNAo29MDpgb7xe3lN2/r6w1JWsx5vT3oHN4fnCiusVcvW6rrhhwVhidV4bxE5ONkwND/dfO3i9vYTHm8YH54aQvmmwDU/nkzbO3JlJTR3+vabz2FdPI79lMgzdHTbZbrbfOFk03vtl49vlaS0fRzeenb9282dr7SkfSdG1R7TU00Vrku3Wztbac+aJhJhtYJCUVS/sYYCLbV5A/6cPiZNNfv/a3Sdn0laQk/w98RId0YDF5Hn3h9HagUBr8La+MAsSfLuRATJL3sX3hMG9EsCfu3ImcHifMgOs8vJWi8OOEGbO5dCvleow59gL4AhIsOAy3dGAS1oOPC/31XxVv6bjk/w8w0N3ZE0/Qd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png;base64,iVBORw0KGgoAAAANSUhEUgAAAPMAAADQCAMAAADlEKeVAAACylBMVEUE+gQEhPoA+gAEBAQEAARP+k/6+gQAAAAA/wRw+nAA/QT6BASrweUAf/sEAAAAAAP/+gT6/wQIAAj//wQ8/zwNAA0A9QR++gSh/6ERABEE8BcEltnrAAQDgfMEfOkE4FJU+gRp/3AE5TEEsJlCxQQPxABRywSwUgSGkASGhwCwo7D1AAQ79DsNqwAE7R8B4Qp9fX0aAAAEqp8E5UlkuAQaABoEe//66wSL6Yso/SgVCQBmZmagoKAwMDAx2gS4MwQEwYXQQwS0tLS6z7q1ZgTSDQRjTmPeAASd/50LI12GhoalYwQEmtIEpKZh5GEsHSyS/5IE0W22+hFOTk5UPlQEIQgIFAT6oQQEjeVf/1+eaAQT0gMnACdy7XIEyG85KjmRegQFHzpxZXEGmgAEvo3k+gB8inycuZxZluitz63e/94jIyMEk94EtwpUSFQJggCy4rJvqm94o3gEKwCW3ZaRxJEIXwR9kX3HvMcAegAVVxKquaqQg5D////64gT6fwQGRQesWgSl+hpKZEp2qAT6wQSM4ox8w3wNO3A/Pz9dvAQEieoEpcJ7dwhwfgTN+gFxTXGmiqYMVgA9GT0JYS4IbGQEOA5RM1EELosEhTUDvTQE3GcEIGBRUha4rQFhiUIskJjjXAQEmkgLR2QHACPV1QxGtEADiHoENyIVZXUKJh8DqngHgKcEQwM4LAR6bBwDHSgDO4MEW7kAcLQCAE8RN18AcL8ITFK7qX8DSIqurTL6RwQOEzo3aAuO0j96LgP7qAS497jb1ttnxGfLtMuTqwtOnk7F/MVCaEJohmipqFvKpph6u3rDjACglH4+Tj0EfXsEOTIDVDinMRfq1upTAACGsvSCZoIUNnHXs6PqvsLJAA8VNVEMgEirtM3amp8XADcGU4N1AACLvFpLWmK6vJUqAArQUjEnPgDmmnemjQP99P2yAB9FHgp1lCOIAAAgAElEQVR4nN19i18bV37v+Eh4DscbCctoMGMM5iHAGGlkAzZaCRlEAEeGAOERgywgDIbFWAjzEBEiMY4xNpjdNHiLuyXbNpt2d5u7vo3pxluatI3xbhx30+7t3nY3vUnbTW/v3r37+B/uOWf0GL0AEZxP4t/HBiSNNPOd3+/83r8jJjmcsrN9Rvu/f2mHyeLMJp/t/49Pkp09V0Re+PcJ6ZGfkrdA2eX/8WPnVg6M9/57DJATA13en66trT6xw8R6RA4Y9DxAegNCgtsr8oL3VXya1dscdBQe9lMexNeAEAL0F4hNKL9mlonz2paomJERsnr+7U/uZO7alfnUh9ffWt21c7S6dtTj8bTj/yo3BO611dc9ItB//cOnXncxcLam0E89GDUcvzhRDkz3Ll6cYwh+Ah3/Zxjyi1wlzK/iUPCmIOA/iNkqgST5Iyj+IvOJXbvuvv5TUZzaUcy7dq2t+ul1r1t1cFfm6iduURBFF0RCD2UvJoymqvO0razWCdD4zZvJoNhZXu40mfaXlycBkFReXk6g839vK29iGPISeQ6/iP/qSN0yaDlmBIWfYh7vuvvcmANC8c6OQvbTwbW1zOsf3t11587arjurXS4IobVnAQWuF4t5YaFvqDcbwvLG7uwkX6tW2TqRPXjzlQ4Akl+5OYjwZer+w3yzGqHB1lYf6nil+7yl7OzZm7W+LYOWYUY6z9hTB7EYqpYFCF1fz1z9cAc5vXbnzof4wzOPul/flXnnuujy4nv6xCciFKouQ/l9h7B6qMIyMWFRdDcNsMaJCTM78G22CEtCR1HZ0/hlKBQNsf0dKLmb7Z5Lmi6b87G+Dy7Os4Noi6DlmAW327N698Ovux3Q5flp5uo33D+9u2OQvW63+/UP1zK/zOhf/dgtMpD/+odru1Z/11NQUwrDLglVD7GNNxuH2O795rI5CCdYezXGzBDMczqXSzcx3GJsLAfj3UOK4WpLI8b8AUQD7MOtMjpctqGY/gPRARFyzPzijtft/fODO4P4+ocihxnk0otvpXPQpYMQMIjXuz+s+Kim1BoOmWA2j+z/1/9V0X1vuDUZHv4xa7axNpZlW+1Dw/hXuoW1W9jeWnuF2aYYMjZO9GPMcI59WLwNzERvizqIlwxeV8seh/cpP+SDQUocbubamzfW/vOjPEhvKtKLDKBnwKeG/N/83Y/y/Y/CMOP1nPfjiu5TD9nJ0WkjazGzFrvRbrMrLEajxWauMJvnWbu9osVsrGArjHZ2oMnZzw6atoWZXJX0B3QI+teDbHrKTx9nJgr5zqte8WN3aUYBRz4Za2YYujAodObDCCZTzGytE8J7jUO+fiPbgtEZjWxFS0sLBjff0lKB74HNbmNbbOoW87yFVVgsbHerlv150zZ0WMSZoecXb/3g4+vX3/r4ulfvp6OJYl5z63moE1BeXUGnwDAc/Rc4dV7nAhN9nQCNDA7OOb5tw8QabRb7ekv3usVi8fkGBgkNDAyO/PG/4D/Wfb5pdrqoaN1Gnn6QtC1bFQHaoQsQDyVC7QlivuMm7IUIwNLZugID3/Pkk50B9wor7JpYmhZrlZxvLClZxdCQAq/e7kZW7fnGb3+rsxqKU02YUlNNyFpj4Lgcq5VcnNvrZkwmZts+SeTJA1gDTySI+Y6IAosVQszqgiOleXk9+HIxMdgTsUZdJ0DQoF/CUJUEL6udcWOVimmhTpB5ohgzj4j3Ra4N/6dO89aJYA452xsSMnhVCWA+iAVbLroof2FhAV/g7GlKPbNVXORaBpATPMsapUKhUCqVbTMugZduOODye/jQZxHMiYCMxgwY535Mc9mpQezyoCP4AwnLawkwee37IhOmkglHyOUvlBKarariwq8bv+6a0qqUBLBK49FjxygoJoj/SAjeIQA/PWaTr7u7sbGxwtLEpBJiQGpqUnYx+TMpCZAFBBjyM+nKjSdufOUrX9ncYh08uPbON/Sx/SIgrReudCEcMRL0Y0rKYrUCB2FcuA1DeaeFwBOco+DTYmZQeTdrmS6aZy3nRwlNZI+P+p6fJH8aH6C50dF7oHhkdPD8pP35XV+yWXw3Nufxq16dADe8LBBmpRDkvW1YnolMa8gSjlxoSMiQ5AIfebkuI2/7iIOYu/c7ndVs/wss29s7zNrGG+222l52vrf1AZwoY0cQOs9OPihjjT87bmG/9MSGeDMz7x496uWiXI0NCEGH1y/UmiUXjPVWwOV9xJPnrZdP1uXlRVv1xDErent7K9JHHmgrzu+vZu3j3dP3nOPdRc7ypqRpVmPswJhH7zWyrP0rm2A+uPrcOx6Hg0sEMRK87UqKWOl2RCm2wFHMSSzcSCioW4jlyGwHc1FRUS878IKGbezWDq03dU8zaK67KBWgQdZmbxyBGPODxnk78XQ3wJx5p+2o28HDrUY4DOWxO50iVrWLG7wTcDVVAsIaO08mBlsxN3Exd5/q6JhjW15gh6pb2OoOjNkkYU62s9i37U3Csj3SWLGOncB4mLE3/pdvegmLE7kIyOvbNWqFQq0Zc/NoQ+korbFizFVYwpFkmjG7eY7nuURB+zGnX7x40cj2vsC+0THeWOt0Ej6XY8xopNH4/PNGdvw8dgOHKn72MyMbD/MnTz31L19LiMXEU3Et03XMpouGjTUAYgpqrBBizBA6sIsoEvJOLd2+7U4QsmSfq2uHW1tba81z51tr73UUtRatD79Sjv55+JXke0Wtg6mm9XnL+rz9hRbzl45/ydyyHq23D64dHdJ4dYd7ErrnCCOW1vGYuJHOI5EJZBz/U9Tp3VPpZNmH0VSijJZ8kqcJOTtQx9NPJ5nwI/wvG+AfxfiJbIZJHjVis/wz/P+Jr8S0z6u/WHLgZTx75PDGBirszJBzayXrJMa1a9gXxXLMudxeT/svtWq1EnulEikCpN4OZkZKHIbyq0jKM/ofQEHwqIgDFkukD2LL9OUvH72tI0INQGeBEM9ZiHRwERSpPVZTzRUHL+QcLrcnXULJUoj4PWr8tyrAZU36zHYwb0SI47xjdzPjuF4HVz9+480lXjBI2gcWZmQUxrYjgEkqppRKUQPo8GioWE/FVgEYMMeLntttGnWApRSmpl1ztO32zPKM143Xs0MglBjiTTEDzn309TiBBWZx2W2dYHUE3WLAW3sOx8FsWq+lNNlEVC4n1ppJ4LSsIyoYESHBvheUfhOlzDjEZRJe+eMNNab0KQ8O4R2ukwWhgI/SDmOG3jhhBQb83TGPwIWfEzGdcTBjM9A4ZH/4sIUdGLH391vsxnWbfV0EEHSM48flTfds/S/Y7NWpTlv/+rrF4mOL8Otmsnq17TMer77AyhE9j+/PwkfSKahq24Z53gAzLaFAT2zMq+/84jYWrEjVA0uPbIC5d39TUzX7/n6WbWlpmV+3aD7AbE3ysWXDZawv2cyef8jOmTr6WZuRHbKxtgrW3s1qZtw6hwELxkmr3wdH1pPkNgPUceqDDyaakk0BdRTQSSD4k6okxv8EPUJ6Pm5uiBcEKxcL88HMu79aEngORkkV4Ap/FE+hYMzYwW1l00fG2Zb19RdsPluZE5Hkl7npwfn1pg4ze2+UHYclkyTlx5rN+MekaJUkGH9yQR7jl+T8I9QvGS9i2bMs+/PyVGp1xsup7UlmkrC9MTHZTmxwgNPpxIFhMnkCWyCn8+niZOfTTiYOZsS52777hgvFkO3Mj7+LY/lYMgULL8e1s0S2+/v759l+H6tomTdeFJ7HmIFpgB2ERZMW3z2KecAzb8aYFfMVtiEzO2EKfhjMu5xnpZRXVVcgANAxzQ7PPT3e+zB1fJh4F8Pr0+RXy0D5dKsliRmsbR1h4PPDP28CqQOtvfvB+dbe54db743U1q6bYmEGJLT7JDMz862jn0TL9ZhOiKM34GxGjzUQ5qJwBYMx1yZBUzVJVldY7OsdHUVl5RClDrADqUWWlmEJs4VtIZhZGzvUYsOYZTeWLzhJ6bJVyDvJo6b07iaUZNo/Asu7KwYmbUXrFtZycXSo+7yZbUkunmTL7iNmlG0cR6ZRLDFJD7p/csrO+ibZiyYs2+HXT/QoJwje1YNUjGOs5aNCvLAGgNm6DL9bgniJLcC/5tFcY4XP5zMTzPPr6+u+dbxkq6t968Osb319fviBmfVh395mq+ie7GerLRpfOGYAeD8hUpeE11hzR7HN57NV32tssdme78i248/zVXRjrcBaxrsVjffheJlRY04yTbDz7Oj57pbUphat1t5B1rMAg+wAxJd1ONxHv/xJ3MxX5m1DXOsAGKGwx0GyYABdrqupqfmoblZH40rA4Dgck8JusbCU1nvpL9/INP7ZW/2A5LFJteJmdXI/iyW0yc5aOuQLKOjUoPwqBxxnh5uKp4fnWd9cN9vd2FvcYScf1zKYfGW+pcLcYi67X9yvXDeWzWE+43NZKlpS4bi20Ul12JjO4RCI2sdBjsP9/XfeeWej0lzmO64YSengdSHsgP4I4iN6MkjCj+us2zNLXDPAJScnf2A0mlvYh3Ok2N/0gPYUNI3DpOTx5CTdFaOxha0wTsxlIxN+PvUe/RnzTDi4Om3taGVH535zb4D1YYNw6tRvmk5Z2OpBba8zu7eleogdMJbhSGmotZvtzZ5gq5vwDW5JBffKurMBsVXp6W9qb+tcLg7q3GWfYG9yw+Rm5nNjwkZeAOAO9+DQRyiYxcABwwtP1uVDKkKclzLWw0N5zZ+YDwhEDX2tXceFNxfEOQmfd5mbGGa7W4bLGn0jjY1Xrph7n7ew40nT7ORc73A5+Zc+bmEHnnZiTTjAVkNnLduSBO6lN0qYMZDVt5566lWv/uj1jdAGQH95Q8wY3OHT+fkFGVL+BkOtmSWXDoU24muqxWjFDoUZGmu0i1uNRKGjgIOnRo3Tox80mebs/Q8f9hufH3g4mDo3PVk90P/AOXfPN11tMc6hpMGfD1T3+5JM4z8fOMUMTk6WBzCTgH/X3fbrW6nBrW6CmWFmqzDNBlYA6iSMRkI7gdyui0aFdPRuKL38lmNv5KjKg9CUWmwy4V9ShjY7NbWYwX+bUlOZYhOTWpxaXGwCnCkplbzA4N8MMJCkbgCzxMEtIMayPRNfh1ECUp0iGEAJVXhlOxRqjOt2tMoH0E2DDa2L2cxxBsH8CLRmFJDSEk0cuLn43TJM9CMmDPOWKPMdx2YZuPClCDiMWU+CBTVeylEc47wYslLj2SQ1TLDyBsHhEN3eqaH2dg2OtwLEJxhlPArMEWfgqgr1CgLZG31xiPeq1USu40dHgLJWcGGsM2NaClLtz5JKUebnETPz698SXBoxmpOQn6FX74rDZIKX17loul8dAklxK9Ss+rPi84euxPISAIq/lCBHvYQMHgrZETtPgs07r/fcbicAFSG0Gk17e/vY2L98eXnG7XaLon4beZLEMO/a1b6Z3o64cj3msjomZH4KQ1a1GWIIDuYwcIlLWpUykDYgkbRiySPqRT12FTmhqiqQOdhGrjdRzJvaqvATEPXFHhWjr06CrJyJVmz4NSCIYxpJlglrxwhYnsfmwJ8eATD/5HarGY8aM9QRyOm/LdTlYZKvPIC8hMtjMXQ5tkUebUBRqdI9LpeVpkjk5uDzixk5iIelEQv37Kl6siBjNuR1AOjFq5SNhgygIBKsCjVWW+0eUaCcjfZkPq+YIfG+iPqCPU8KgOvMKA11OYoabL7SoyBDTpQ6DTDgGZ3AxM1B5NdstyD7SDFDQYvVlxarL5rSRHxnRsAlhS5sspVtkX4ZwreClWR6SU+yT3H1E3bvqrZZeN8G5qNbxYx44kirZRqb66mzSplwgUYVunDIgaw39su9AreJPoalnyFmzxYxI86jIt6XjFeY0zTIQhz2RZQKfUSjJxSx5sK3It3r2CzCwnpu4bPDvJqzNd0BIDVFnrDyO+I/wnYIQqKy1d8M5yR0LFPE7d5NSpTkc4TSwtOfGebMNffW/B4cV5BIKrzjAPBfncXB5tcwOPXvyJ8hFHiFk9BLiaONzeUI5tX0FHzu1jOWU2yKopUUd6Sn5yPijCr4/JpQZAE5r5ZU7NpcW2lEgYbTNZ+hbGeuerdyKqSjIWJUvAz4ws7Tv1NT/ZVfVxoQGSh4AkzewkVDoafu8Geow7YWV9FMEA4eog/Fi5l4oyRHJDyZ4W9Xh8IY8cmUMRJHUe8nuejOI7NEh3G0v+Izwby58El6WamPdUGIJ5CXSdc61yn5UlBIxxoeW+uNlTWSEgcGx1+c/AuHKE79zutpa3cnDvqR8Bn7ldjJYr0xC8ucRxkIH+ECxYy9NZaou0B8Fd0gJmWEHKSHd2rmtoJUZnGAySqVLPtZYD64Jm7aGQRF0gk0E9OpgC6izqkEIKFnAVIus1h7eSUNj7GVFshEiXQ6QEGnp0FHZF8F6Sj7DDDv2vW6yG2croMOor+WY6p3RBf6DPVAUR4pMFIuK9VuP+SFnsOHa2YDQHAUzencS2MadTBvEAimlRo1MefebdWfE8W8a83j3chEI16jwio75hIAwEskW9LOSCgsxDxsI96aW5Jn6DhSVej4dRX1UPH65fXedCkT5EdK+g2Wl6Y8Hr0oev/O5dAlFMxvE/Mn17G5+t4GVgJwU8RKxdRfGBOWzGDOhKxnfonIul+wUV5NgRWCvCrMaAxYNxWWN5hZ8opiZynteSdrIP8yiK6BPwLMn7jdbz11fVdf/AAAuokO9sY8APFjJJoKJMhh6UnqhQYcVJjX86N8EoT1YFPEu5eVKqVa4u+Yx6UTiGkS6gToTyXDhZrZGOfYccyZR3nocrm6blTG7SdwkYhpKXaTKxQJwmA0hR2UbxK7vBSAjD0N8tdsXangJuGGgqQ7Z9wu6M8bIKZnIXhiJBwu2KBcuFOYM6+7Ee1caT7eF1uoEEeDxNjpV8TQ+xGSeij+EuuvdD/f4WwVKXIB9A+X/6bNnxkaEx2hiAPwPXWyIgosvfwZYL4uSmAArKyPyUkgBYmumIsZMCHTLN0DoQ3Lbrvgr+Yt1NEGHDh78k1/3oBwOLRiAV9wpFQmXxhzIl3i28Kced0bAAr4eizd0TcZW2alQhXHZkIdCSPEEAa4rAp5axzWXwIgkvLNo8RF0bS5eRSmFRBfUyp/AjvshQk39SaG+c6rYlBkAZd1vL4PRs75QAcxmctxFBwkMtAWdGgA41apFRo3+QjsZFV10slJ6GhjFf4m0HAmAv50VZhlwqJ+pOeR+tufiC5e7h5ldR08dqyhC3M7aLgQv4xRxavJQx2pv4TEntottbS6Fy6fxEYK0VQJEWuNmw9vTSefLtQshLOVOuyP0Ce5I4YnqABiSkpKKs8cqK/vCkaEXhX2hWNbZiwaS0QGQjVaktJX/7LgSUJ1VaWkGwFxbqKt1WNhUTQWAyIcSDhpiNjiAC5kzMpaEqRKa6gAG7xd28KcuRZdYSPlYD4H00qlNCcDqZmKGVkwlM0KhTaU9YNumiDMk8hBQCISfyjUyqnwCBE8+OE/N2FDZfi/Vn+XJ6TlDJMJ8oUnDVAqSpNbYCJjipDco7CnEsd8ECuvN8TYVoGWwbnmxT7EAWQg6duxOOMnAN0mjnZQOGmBQ+mRjydCwwzxQdov14TP1YDs1oepACSNTv/D0wMDA6ODgw8HB0cfjr6P/x54+//gx6P4UbIp+eHDh0/vHx1Icj6kT11MhskP33/YFDk9ugXMd159StxwkAYZcp9YbIY0SGzThZpuZTULSDIFaqUq6IRTD1XdJl/6yLCMdZqqXbAWFIYxBxTXPiRbOPzkv96+9F/946zZ2OicbLRZpp83s/+7sJd9OMHaLfO15bdqR1tbmoaNpuRbo6NlFktj7b2ftFqmzQlhPpj51nPPPSe6XJtEjwBlrXR1YVAK1e/nBuhYVoCnAPQdy83FXqfKE5JsUY11ttyOI462lcxgdd1zmOf5cMyEz1d6//bSf02mDmi7y+HkkN3elGxm58fnCWazvcJuYeeYubMTZiNMbh2dSLdbKoYtbNPgwEByIpjXvv8th87BbV7txCJu+paKqKisIJU0rEiKCKC+410l/4a9cNX3DIHGGgGrZ7VH9sGIo573MinmdGZUVVXlh9rCMeZiCJOu1PKX5idNE2zjBJycL7Iko/eGK4bN2ocTGsuEucXCdsByjNkOszHmiqLG3rne9qYrxrP3I2Q0JuZMStePqrx8rPJYTNRUK7cJ/jZyQobKxRK6THOPr3AcXs2qj1f8fJU8sjG57UNuHC+SHTPIZ2Gl1lm3IPhzRaCjtWV6erpoWltkZH3lWntLRfZk2f2BoueH+32N65jPyov3f3J2sLV2onY4eVo7YNdeG72VdO3sB+XzvTb72fEtYD54F0v0c+98QxC23rUARQ1WP2GFdWQ41kwbrbERp9kR1R8Gp6H1JKsgP5omBlVvBNxQHEBVYWbnS4LywN6PyV5uMRvt/8/SP+7rr7b0G41Gi2V0/2C10Vfdbzfax1OddrPdicrtZvNEts/iLLfb55wWs6W8Y3PZXhs7KpJGJCGBWSmp/rQU/gbY10XGWXIPlCBIvM5gfIl4Uq5ckpkCSFLDaq0s0wsEneNk3ULwHmDZxvYntbTutNWld4lej+f2vJE0eLK/4vwqUxpyID/JmAPJKfmfirjYaMxr7R4Dk+Ccg5QnUFgjncW+FYbnFrsAFLFj3R4MLpAYHmvg5T0WlRrGJtZaFfKvMQpecIhTvzzartH4B3HIJA7Lng0lMKSlEOaGxEpDRmDOXPUKhoT9OSq6UQ4YAIs36s+cObMimbGg0kZMu/yhv7SljkoNA+7yLEeNJJk60otTGCurVgdygP60GJueaHooHPPdX/3KDRJPt0iJvaWoGAegnByDIQeQW6LUBJQDYKbUNJkdPIwhqQRNdDSGDJ0n83gy4uWa8ic8/TlepVKr1S4vz8zMeD3/mWicEYZ5dYkXEpniDUKjcXHkfjL0FeIgM/A2MUwBMaNrV85UGmzEHAFE1qq6gnz/OHiwe+i7XjdpHXIIgsGAPc/DndvHvHYUh8cJjXgGrpl40soYzVCB113kUoP+Bw0p20NHI14bq+VAOpa3un8X6KbRtHlEvUMoLZC2q/DPPsDZ0wnWreSYPYk21Pmv2UAiyOW4na/+gAoF2axUyENKGmzEyZMCIHjb1NLE4AxWNFRDW/3NMyCQUUo0iA5hXo2Tt9uUpMRe/IoO1Gnx6wGQ0h24HRJkqMMaTR0zT0qjaXKH2DZRR6ZFAeB4YaGGTAsChrcSNgO+sMewTT4fXPNur/eI1tyUcd8MQOrXWZmCQzplmKMNmLEIlyxI0DpFc58aj65zQZAmvfPqaqrqqsiOLAsZVVYrj9lckCivgphXb2+jIsAEam6KSDYHRw947jtalUxlEX2mXJaxWQxb7LJPwAJAMk2qdh3pyz/pIDM3upoqh5B3UiA702Rk1NSctsLZzkSTn0HMW22ZiCRJciMVGDD4ic89sEYqOUHI4fqMQQ4p2Ii+MCTSxoN2PXGkICecrCFUhb1DmHfSMVtXJXBcXt3lwtMJq90A5jXvpm3ysYlq4duR9wv2XThwoL7+wIELWZxKZpnoalYvhy4TemKX8wAQ6Uqe8jtIWJsJgcFfbMGqsDdO0JdWVSVqqYKYV29vT2dH8c3/qVzXCulI5XieaDhlW8DPlBJEEXlAVbSZAzRpHDaxIpvL4/BH6+pqBLx28DkSFk8/5rteThovZfwsAFuz1JKjvRwFebHLn61DAjZkqoCGA+B2mPcBuHS1Qj2GQMT5SGSJ5SHWxIr/c8ieQ6R6GX8eaYOLppjvks0tAZ0t0/FEmJABe41baeCh7kgEmzGXn2gOTE3SWrQQYjO+AzI2k9hD4cBaGOTkkFnqgA3Xq0k38IYNNQgv5m2VbgKYn/snncOteupPPe7vexw8DmH6zjzRt7nZA8xMtKMNuL4LWUGd9QZNhfpfQZjpbFtIgdFwCptmvqTviQt9JSUl0imhnvRZtceHTN0RmH95e2rXL9uZd9veLHvr4N0vf7Jr7U+9WVm5x1cqj1dCZpPt1yTXOZzNgKvMCi4y0suslKwxsa4OEiTL2SwV4FHlgWN9XMmx3PpKKmQOGkzH93IQh/UDQNgyB06TkDKSxxhkCvbg3b+8sXrn+JkuCI/hC0A5XGCX3JiYqYIKh8z05QaHowFD2gpmIL4oULKSA5bCVrPkzbhRSdZiH6IxfnPlCo9QjD4r+a0HUGjDHwJLj/Qw/oErPqG5GJkftnr9rdXVH8zcfn117RM9BLAhN4sH+M4bVuKJEKCF1zA2A64BC7Y0bE8y1u00B4SysrIWGw7SNKEOBtYtIo52u1C5ayUY7a8cyDUgEmpGWHyTKXQG5GpXz3CkP0zgBMEhemduj7VvoYErEnNm5idLlLwM41paItudocqGM30Nx1cM9bu64oAmLZ0RxhV17eoz5FDC0U4O0VEqR07JYn2DIafhVfKIvkZ3F+CxCLPurF0yuQArF3LJxFVYNzBgTOfOBUAjMnenStc5XH/zd56pdI1SqSINRXEKRvExH8y8uyxC2cYsSCr19B04cLC54UL9gZLYw0DAQ6ODsNvQ17WC3RFMN7ogaviFSqF6HT+4gI0A1GE2q75HXlvE6qqEuCOqdy5cqJSFFwBWZuKj5H1WgOEOnUtJOXdIgmzwBAbK1GoyYaVWti/PeD0J83lN5THE2mkT8lxDbl9z1rHYmKnfqAz3oWBfJaLT6FxfbknWv2kJm+lwOpAW/7KBPMo5hukP8bJV/XklFxb9Iv52WOqMAaZDz5zbt3d3yjmyMygSpkJzZWplmcfr0pH9MxKqvRPMn0x546Q4Aeyqz+m7sJgDmBgH0JTPMhd+yZUrkjeC31lf/1MV0WBSiRAJko6nkkQUzx/gF7WRu+BBNxvWccKkvZyy78WrV1N2707Dj5BHqaIZkyW33lH6JPLvy5IAYAkzji7i2znA5V2MnwkAABasSURBVNRnkQmvkuhjqKsdntLOOdbnxwCwf2ggE2G6gD9CdXzQxUW8KobTio2fQp4ePHRud8red98+kvHs3pSX04j6Fjyk1URJ5rUWCrZtn90bGCOMdvF47kpz88qBKEUGUND2Bi+5eVdXkEWAJkA8/rfR4QzZHSJNUlFpQ8mVbQt5gC+n7D5xNWPPnj0Zz6akEE6ThKB+TMlOYftn7cnfXvibFDMFLDugua+vEhM2QREnwNG/UhleWcxp6ArdP+plBXtLyGyRMrT4qd8RFVxIaSLZbSSY395D6MiLu3enpNG3QkY3Q9oT4Oy2+4Y2If+UNcjNilj0kk6SZ6n5YzdkN0ZqW/cLM+CWw3LapCVBqY0QMDoMH1a0T9sdhvlc4EzEEfs0vVJbI9hVuRIu3tSlCHEKGLqOnemSMQ4SlAE2IytNBwfZHO3NMNI0oVIrkxzApaXIMO/GBisQ9pETLDxizIDLPXZQ3v0HyOyyvNkLe1orMiWMXW0spwENTHMDHtkUXVjTgf9JlyYqs5Z27sQlsp73XDqBMafsPSQvcj1qzFigQG69LNRCpLk+xBQEs3LDhJ+uzQAs5MBSywb5SoU4so1M6qcLuxEIorSUfc9iyK+d2LvbDzp0htLL2+gaSgQz0XUNYZg1ZJA3ECfnVPathDmhhtuynBDV0ukwjM3aiIwQLceGjdZBHvtXaef2PXvp2RcpZLKkQ5yGpZFfP7BFHIlhlm8ITTySGT5gjRtuVIZ5F9QX1wZuCQzWm8kxkt3yRtgB2C7FYMETQOz5z/BYd+/d60cczmlS2VnYXk/c1o8FF47JBpDFUJc8gCv1KxFTcUSDeQMTofpgpYNs/xdht5jQMRpZL5Xg1nigx40O7U3ZLaOA8iYGRXgyI39bswlbP5apzO0CYfJJlySOkLoWK+VjkTgYFohL7EdAs520gQZwXq8AmbFwXUXLrdSaT4X2hRTGvPyMntdh9zMc9Lk06fw6Panj1JX6fW3SNbbzmMm3PHQ1B8uLUyoJM+JyGw50hQwzcnldiGowYryJ+0/L01o6vE1S+B7CUUWIzYh0K9NbKB9oQA4IHdjFxOfDHmgYp9NoYpSsFSgU1BUu0DYDwbHVeDIhzISlByr9KVc4o6aYkWGxvmsFyX0RpWbGLSULsPYm3bnEo/Tw2KPrq/x90sqrUKi+bgplFsgWnyCyw4Qh3Z86D14QgLhj4ZxGHI6iPeSGOr721a991esheQPNFrV4gphxrHi8q7m5uQsCihlH3dyxg81hRoqkfEj5FAcUkPhb7aKrHUf2Onig4dix3D9XSZt1Llc2E1rB3gXUsm2il+ZMIgZK3QqPhzz1UjjmlL1WkksZc4mi17OswXE0S0NL3dbc70QxA76LeN9dXTy8TRdsTmXlSqTXrJHmRrR46ZLsrpK2BPX1dZE2TJ2/NUKV/sZ3iCOPLRwsY6VjIgw2dIuIkfp708Iw7/uzP2VpDE0aS3B4pj5adtvj8eq3GHEkitm/FQ6HYX9XRTEf4BB9UjYz0KYKbDPrdTnItgUKBZv+J320jdURaAdRsSqBJJVzm2G7ih6jjZh7BhxWVF68NkgYLeP0vj9ql/axJUkhbZvXrdP9BflGlUeiw+SX05z7nEqh+hY01GN9knOsAUdUQcze4HazmjsNb0o3gFV5dXSjdEUg0eEhW6pjK9dH/FLpKTE8pQ2gq31ZJCYbmJ4Jgd731XRWTSb1vDqH1CYFsaXeunuyTcyEs6Sz73t9WJGjksXFysXc8C5lCll1t++/+TGTbcVdSPI8FLQrXSoKopKuZm+wE2gsvEIJRY9+5g2qmg6dk3H6z/7ov+NFrNQH9QgUIpuBHwFmqZCsev0JrMC4xQNZsCuEmUQXFPKrJLu/5Geiqo1aa4pZSfp/gw1yXb/vvy1K9VJ4Lg8JbbplvYFKt9xg7duX8kffTGdlah6SZuBHj5n4Gd9YqTxzbPGGgc9dlGPWklk//GIOVu8SE9XqKWnslSx2pcYr25cElfyBf/23iUykOhRETtTq6daCIYO1N+VEyr6UlzxyoYCFW3a+E8Ms/4Y/6kSIkMP2Jsdw4MAKcUqkZB/8Q9K8rnGbCCulxRqcASWPVeGbAgL+Wyoq2G2OGLttCUszDq+L6u4A5r0nLr12KQVbaYNsCAFZC07Drc2AJ+aHpVaPj49nS6AlfxtlJ8Oc3L6sFVJFIdVgCLuOVb6uUi/7AUgdNu1BUYZu1bI1wjXXkS5AlRjregHngvwYCUJBwGDtTck4guPpvSnnXgodRqS7sLOz8/QWmJ0gZl9ja7eFfDmWP129lGzvdS7Wr5CyREnfn+CT/nHlmUXgVS4HIypSlF92yBRc1A55ZO5KOfatvpVYXxIJoG7MzRMhCRisE6/RxMmzJ3bvfumZZ156Cf84RD/GWlq6UPWjR4CZ7CJKdweHVpZll56eni4/TgatVhYPrNWQBOXoCgc9oU4NJChxOCET5ej8O8asEbmS5sqGyljOo97hnVnWk5ScKYWAfpFC3vM2xpzip73PvIwpDR9TmLG5+k4U882mEYy5yTdZXV1tsa3bq9fXmwb7fQN9i4sXP6LXglUJ4kPNKQBo9Jv4wcgxQwp3MKchN1auB7qWoUMBRS/HHCJ67MUjQcwhbzRl94kTu9NeejmtoGphM3csUcxsUW/rPec0WzvM2m3s/Py60Xx+eL5i3ZlVWiXd/z11C+Eyat3M9Qe8pK6RoasrOL8iS3vp8EJxeaaIM34oJYzPIdp79e23392XkpJmrTqyWUidMGbj6FzqYJkveaTRblMYLeXT5hca7b9JRnBhT4AiltTmXnAAIFy5cEyiLF62wSmOzfTtU1Isjq30iWcJozNe3CuH/G4GfurdvSlp0LrQubBxL0zCsn0qFaX+sHscJvdODrI2Nme699REy/yIKT7mBD7fUCJRVt+F+pJgeAqQd0rQSQE3SZqkvLtnz5GrYZCvUnk/8uy+NGwqC+qsG+3ClTDms8kAoPHG6XIfOznC2tLfs/c+WF9v6e8IYT6ybcyS/SeUk5PTt1gSSpNCXnJAsDu291zKiatXwyDv3vusdOpL+0g6QThZc7Imn+PiniVBzLec2CXqwCard9g30m1T/MRifKG3u3swFQmFkm7Z07OVhqPNzoQA33AmJzizIrTR77ajPqgpbfdeeVYwEjM2Wvn5+Z0FcUvSiWE2nZojQ2mgY3x8rrzpmt3CDlksF/GDVBwxcT30vJ2SZUbxS8IbbDItI2QwdAXajwBPfBoI3V5IFv8hQsRGRWJ+bZ+/ogVh3sm43kmCvqe/hEn776EobZjOts+4BAMZDzqckXHkSf8OFI6ZeH0tgLTxbQE0QIZgsR8gsoncbe+MC0npYsCZTKa0c4G4I+U1LGRHLp2QqniEoHA6XtVyu/EzLaKrpH1SlOSLIL16HPtard+plJBCvSbkbwZBSIaIX7ywuNnOd/R4ruFMMLWIb7FWIwiBvQ8kYeGwaybxO+U1WusIYQZcVY01Nujtx1UYFx3PJlMh/k1lZ9y67/Qx0je4iEqlVgzfI47LyW0gVH9ByFpc3MKqRzn1wUwE9MxA1wyni+i/Yyi7iZBfvZqyd3cIM8MIJ+MY6k+FmdTdRP2yQhnaOKX9n6a8eh2WXZLrVcpDRsy1+iypo8iA0MoTuVtgNFrsCvmwHILuqB2rJd1AcoRUq8kxw4JHgZnkqWcQdOi97YFdk5Uq+vVDbZ5l+hVzy8FkD4CLZ3ICu+WTzrGVhk0XNQDHmkNROX6bXoy9o08wzAzHXBdbuD8NZtI3pFYaSAGBF0TPjOx7l4LbRitc/v4rzhBe3YEr9ZsrMpCTKy/iu5f0mlgWKDZm5IiTLvo0mAHZK4jm4YH/+7VE6fu1VKrgdldKldtkwHo6p3IxJwwjMJxZ3Nx3gbnBbll8ujYIPbFGmuJg5qt2HrNUYl4KNvFRtYxcovenb7SrQqD/YLH+wIFjWZHBMSpp2HwuChkaQoyG4pJOy8dwr0KY02T39dFgRjxRVOHVA4K8L/PGD/wpLpVKI0rdjpH4UNYWMMO+4yHMgHN5BNdy9JiNDHPY1T0KzAwktcTILn3SU5ZLMKtVrOYH/6MEypJo8qNyFg2bnyC3WfbpAPLeGa+XibLtsTE74rifnxIz2Z0jenc0gExTWH1r3hAFQ1xcgMlq2HT+AeaGdWhB0csjndsTISCHgo63HDM8HSd78OkwA45uwBE1vwL4ZaVSdOXwsTJcAcLCvalfEoGZbkviZsUIjX8oJSbmR2GfGdrqo4gxRIcEL/bBNpmTBzk3GjYbf5CrMOmTHctel47ZIuZHwWd/S5fU6CWPpNBWdvYHWIttyGjsk2TmhB8BRT0UpiLaMj5bzNiYkLoEmbFAhvijsXEIZuVuOOsIwGJzpAhBTtSKbeGgP2PM0qZgZLAEepWeRIedQMniRpzGmLsiX0YODw+F8BQ5xUzTCJ8NZga5yPiXVi+oFRuMysQmAFeac+L38iFDX2RjLSN9q8JMWO8Ixrz3xatXr57Y94y8TfDRYfb3sinpvgwJT7WhlYYcQ5ymc8DLPE/5CcuW3cty03sIR5GXaH/kvhCjgTVe0mAHMAPoovujK2JvxLzJm7HFqszJiX1xsH4l1k2EGmEpXd4feyjlxUskGXfk0okgZmSomt3ZPEn4Z+A17Xc1tYl3ziOYk3kg5qoGfOXxKB3G0JKX3iNf0of2+fNhR94NlO0QczkjXo/gTmBmpPl8WmaPv5NDXAJc1o2GmFMuiFusjGHBAefgDR6ZdMsw+4UbGEp78uIpip3BTJv4pLL5dvbPhSU3jsWy5wD0HYxWYmRBiLrlUAsc4M7JMNMMIXO6Li+uh7AjmAEZffOHjtvYGxpf4kpfc2yXrK85FreQ+N124HIEH6e9myGBvrrvZbK6YF7nBl+SsiOYoU6WIElYjTHUZtVXxuQ0Ux9riA/wLocjPShTIG2ff1Bl7+6UQ+SCNiy974gO49q0Wq1/4yPl2LZ29kdZlTnFsZbusTPNsTao4WZ0bY7AigaHzu1797XXXiMFnZRDhM8Fs48YM8Po5LTNvSC6LnTFSvswlWdiWTLgXfZQ/16KY7BXQkrvNDtkAsBR9egxh75nHG1r9x76GVl9sZQ3YI7FnMuF1Lwhl7RnmaxNMCUNOWqqNpq82hnMO0KwrzJmIpep7Ip1H6UOHT6dWsdDoUaqlDTYE6+C4X/n5wczyj2WE0tGAJfbHNunRdCl9Sgc4U2wmM89G0n25wtzzoXc2Dk7pjKmD4oMnikBSgkEeQ/soZ6NG6biYQ7unbPN1bkdIkO4sZN2TOS0ByFkmBH5wBf7HZL1wDKdpzfMRcTBDFKdEo0kybf7Bf6foa9iDX0h6zZARoLIOtMXm0Gw8nhltG+Co0pG5/XPfMgY/dKPThdutM1HXMy2VvKV8K29TvKlu6nkS8ZN5BegD+ifiH7xrom+Xpy9I6BLumKuaBJtVMYy+yTLL7XOhmtuWFjIxzcg8WQb2ljz6HvvvVe0XkRooBikVhf98B5A60U/3E9+NCVN4Od9Tfd+SA/44fa2R4k8a19DnFRl7HwixID1dMdoIOt1TkkDsPSrGHaCMQbGXHQq+d69jkF2yGyeZ32QmWDTxxF+nvWZkoenm2xljb29jcMvGFlzi7m3aEcwo5XKWDFFXILilDDjEqj9DiXFUl7C92i2J24X+waYW6ane6/BEdZ4/gUba4HJvaymP5VgLhto6rXf6+4eaWoasWT3sy+c/82D/Tsh20SNxXLG4hLgXFN6XhqxNMl6nQ/hTwIxfTG6PWp8zMMP358ewZhZDcvWOuE1dt2oncPPW4ZZm9m+zpL9oVOdpn6WZdOdO6TfUddi7P0i4hCB4Pb3cISGc86Rm4BKD8fYoosjzb//EPvDMLaBjtTkDjTCttgq2BHkHGaNw2x/qo0dnOvWDGHM5iaImkZS+9nqufWmyD1xt0mo5EIc1R33HYZ0j1TLkQ0kvYRBgxg5QACFjM6enr+K/VEY86iJ2OcR9oppML3XOZE+ev9+b9mEjf0Alc+z003TbO8HllrFAyM78N7o6M7oMHzeY/UJrWi8pF0eN+n8BtT/3Etbx2gZOhozYA5fJl9uFsdWJdlaizDvgGmwdbopeXrYMj28Dk0/HJ5eH7YlQRt+sry/9Va3eXCkl9q0V3YIM8o50JxYpgUK7TMeWj0iKd93L126dHWvFERHYkbQkXG4lAPx7LPp1P79xWQKomn//o7i/ftP4ceAo7+dHCBPotRTTU3JsGM/pZEdwozdj8U4WdA4hKwuK9S5aNPvvqtkI4C6F/c9gx2KiBodgPyvT9eQrfY29D2ZkA8a5nMF/LCwb27YPsxwCCUHomoXm7wD8p4pD/ZMDr30rr+1+8W9aRSzLHFO9gEtLJwl2m2nYoydc8tRc0liHwa4KTdykMp/2iV/KvCqhPlyjyH4RdtIqCtkpAefo7gqQInvXQmho41MsKQ9G8R8CGC9fbiu6vLlywapIbgz8JXEn0fMiRMUl3WuGR00/TqAOY1juNka68LhwsN1neSbgwAfyiM8FpgB7xBmvDM8zJf2MnntBI4yqvb00EhzIeNJKwKIq3u8MJPxWa+Lwwv6xbePHDny2olnuNm6zlLqhmHPOyMPMUJn6PuBHg/MpIRFRpIPvUxLss8w6MnOwBcjIUNNJ9/z5JFQGuExwezXyMxL+/bu3fcSB390WNrhndJCXU3dbJ7smwYeE8x+oj73IayyJY0lNdjDhdIFeb/4Y4aZezmF+Nowr2q2sKAg0BMHwzt6HjPMwHToEB0c7jxZ07MQZ47wMcMcnG+x5udzXE3sqvvjhjlACCLu8GzsjNhji5k5XDUbZ2zxMcUMmJ662XiJ/ccTM2AKMw7HrWU8npgRV1AYv6vy8cTM9WRsUKZ7PDEfzohbxGAeT8yIO1260abFX0TMm20VgAoLNzzmC4eZTjTJRx4ivxYWcZ2Fm7TCf8EwA8bp8w1mJ0EgzSMjyJjI5jMm/xfJQsgfPlIKpZfJ8TSmlA5FUNr5+ouGGc21Ng6XtdquNTmvjd8rvzZ+bWTi2rVrH5Af10bIj3/813/84No1Z9LceDYONpLHxzsAPoxpwofjV52m+PntzykBOMn65kZ85Y2jT98qG3/vpk9TZB5mW8w/f9ivPDv+/tn3+822oZY/Hi6rvnKrAzCo/NbZJng//ZYzu8xyv+zKlZuTqfHqGJ9bQuWtmpvDdufD3gEta7nysCndl1Re9u0OZ4el7H7S++bq6h///bDlvIW1mWsxOpNvKH009X4j2zKY7hNby5NGzz6NvmiYQXb1tfu9ZdeuNQ71GtmyuewyH3y67D6E9zWjpqQr3aO9E4bWoW7Wnvx+LV7j2bfM5m7n/caB+W6N79utTnjxbNYXDTNAo29MDpgb7xe3lN2/r6w1JWsx5vT3oHN4fnCiusVcvW6rrhhwVhidV4bxE5ONkwND/dfO3i9vYTHm8YH54aQvmmwDU/nkzbO3JlJTR3+vabz2FdPI79lMgzdHTbZbrbfOFk03vtl49vlaS0fRzeenb9282dr7SkfSdG1R7TU00Vrku3Wztbac+aJhJhtYJCUVS/sYYCLbV5A/6cPiZNNfv/a3Sdn0laQk/w98RId0YDF5Hn3h9HagUBr8La+MAsSfLuRATJL3sX3hMG9EsCfu3ImcHifMgOs8vJWi8OOEGbO5dCvleow59gL4AhIsOAy3dGAS1oOPC/31XxVv6bjk/w8w0N3ZE0/Qd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freepages.military.rootsweb.ancestry.com/~worldwarone/WWI/TheGeographyOfTheGreatWar/images/Figure8-Page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65909"/>
            <a:ext cx="8013700" cy="288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d/da/HMS_Dreadnought_(190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55635"/>
            <a:ext cx="4038600" cy="31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66967" y="3755635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German Fleet Acts—GB feels threatened…turns towards one-time rivals…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4873009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1902</a:t>
            </a:r>
            <a:r>
              <a:rPr lang="en-US" sz="2400" b="1" dirty="0" smtClean="0"/>
              <a:t>—Entente Cordiale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5830141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Germany’s </a:t>
            </a:r>
            <a:r>
              <a:rPr lang="en-US" sz="2400" b="1" i="1" u="sng" dirty="0" smtClean="0"/>
              <a:t>FEAR</a:t>
            </a:r>
            <a:r>
              <a:rPr lang="en-US" sz="2400" b="1" dirty="0" smtClean="0"/>
              <a:t> of complete encirclement becoming a </a:t>
            </a:r>
            <a:r>
              <a:rPr lang="en-US" sz="2400" b="1" i="1" u="sng" dirty="0" smtClean="0"/>
              <a:t>REALITY</a:t>
            </a:r>
            <a:endParaRPr lang="en-US" sz="2400" b="1" i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5319517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1907</a:t>
            </a:r>
            <a:r>
              <a:rPr lang="en-US" sz="2400" b="1" dirty="0" smtClean="0"/>
              <a:t>—Anglo-Russian Entente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6903705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3000" t="-8000" r="-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Balkans—The fuse of WW1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"One day the great European War will come out of some damned foolish </a:t>
            </a:r>
            <a:r>
              <a:rPr lang="en-US" sz="2800" b="1" dirty="0" smtClean="0"/>
              <a:t>thing </a:t>
            </a:r>
            <a:r>
              <a:rPr lang="en-US" sz="2800" b="1" dirty="0"/>
              <a:t>in the Balkans</a:t>
            </a:r>
            <a:r>
              <a:rPr lang="en-US" sz="2800" b="1" dirty="0" smtClean="0"/>
              <a:t>".</a:t>
            </a:r>
          </a:p>
          <a:p>
            <a:pPr marL="0" indent="0">
              <a:buNone/>
            </a:pPr>
            <a:r>
              <a:rPr lang="en-US" sz="2800" b="1" i="1" dirty="0"/>
              <a:t>-</a:t>
            </a:r>
            <a:r>
              <a:rPr lang="en-US" sz="2800" b="1" i="1" dirty="0" smtClean="0"/>
              <a:t>Otto Von Bismarck, 1</a:t>
            </a:r>
            <a:r>
              <a:rPr lang="en-US" sz="2800" b="1" i="1" baseline="30000" dirty="0" smtClean="0"/>
              <a:t>st</a:t>
            </a:r>
            <a:r>
              <a:rPr lang="en-US" sz="2800" b="1" i="1" dirty="0" smtClean="0"/>
              <a:t> Chancellor of Germany, 1888</a:t>
            </a:r>
          </a:p>
          <a:p>
            <a:endParaRPr lang="en-US" sz="2800" b="1" dirty="0"/>
          </a:p>
          <a:p>
            <a:r>
              <a:rPr lang="en-US" sz="2800" b="1" dirty="0"/>
              <a:t>“Why four great powers should fight over Serbia no fellow can understand.”</a:t>
            </a:r>
          </a:p>
          <a:p>
            <a:pPr>
              <a:buNone/>
            </a:pPr>
            <a:r>
              <a:rPr lang="en-US" sz="2800" b="1" dirty="0"/>
              <a:t>-</a:t>
            </a:r>
            <a:r>
              <a:rPr lang="en-US" sz="2800" b="1" i="1" dirty="0"/>
              <a:t>John Burns, member of Britain’s Liberal government, July 27, 1914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8192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The Balkans</a:t>
            </a:r>
            <a:endParaRPr 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pic>
        <p:nvPicPr>
          <p:cNvPr id="2051" name="Picture 3" descr="E:\Skyline 2014_15\10th Euro Studies\WWI\balk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978" y="990600"/>
            <a:ext cx="4730022" cy="586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990600"/>
            <a:ext cx="4267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 peninsula “sandwiched” between 4 Seas…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Underdeveloped and less populated nations compared to western Europe.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Natural resources NOT a vital part of the equation…so WHY?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Ottoman Empire had rule for most of the 1800’s—Greece, Montenegro, Serbia, and Bulgaria all gained independence.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Most of western Europe viewed this as an opportunity—GB, France, Germany—so did Russia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GB/FR—opposed to Russia expansion into the Mediterranean and Middle East &amp; wanted the Ottoman Empire to remain as a buffer.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Germany—wanted to acquire the bankrupt Ottoman Empire’s assets.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8852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91550" cy="1066800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The Balkans &amp; our Causes…</a:t>
            </a:r>
            <a:endParaRPr lang="en-US" b="1" i="1" u="sng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pic>
        <p:nvPicPr>
          <p:cNvPr id="2051" name="Picture 3" descr="E:\Skyline 2014_15\10th Euro Studies\WWI\balk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978" y="990600"/>
            <a:ext cx="4730022" cy="586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990600"/>
            <a:ext cx="4267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u="sng" dirty="0" smtClean="0"/>
              <a:t>Militarism</a:t>
            </a:r>
            <a:r>
              <a:rPr lang="en-US" sz="2000" dirty="0" smtClean="0"/>
              <a:t>—Germany wanted the Ottoman’s to collapse and take their armaments.  Along with the build up that’s taking place in western Europe.</a:t>
            </a:r>
          </a:p>
          <a:p>
            <a:pPr>
              <a:buFont typeface="Arial" pitchFamily="34" charset="0"/>
              <a:buChar char="•"/>
            </a:pPr>
            <a:r>
              <a:rPr lang="en-US" sz="2000" b="1" u="sng" dirty="0" smtClean="0"/>
              <a:t>Alliances</a:t>
            </a:r>
            <a:r>
              <a:rPr lang="en-US" sz="2000" dirty="0" smtClean="0"/>
              <a:t>—GB &amp; France opposed to Germany and Russian interests.</a:t>
            </a:r>
          </a:p>
          <a:p>
            <a:pPr>
              <a:buFont typeface="Arial" pitchFamily="34" charset="0"/>
              <a:buChar char="•"/>
            </a:pPr>
            <a:r>
              <a:rPr lang="en-US" sz="2000" b="1" u="sng" dirty="0" smtClean="0"/>
              <a:t>Nationalism</a:t>
            </a:r>
            <a:r>
              <a:rPr lang="en-US" sz="2000" dirty="0" smtClean="0"/>
              <a:t>—the gaining of independence of many of these nations.</a:t>
            </a:r>
          </a:p>
          <a:p>
            <a:pPr>
              <a:buFont typeface="Arial" pitchFamily="34" charset="0"/>
              <a:buChar char="•"/>
            </a:pPr>
            <a:r>
              <a:rPr lang="en-US" sz="2000" b="1" u="sng" dirty="0" smtClean="0"/>
              <a:t>Imperialism</a:t>
            </a:r>
            <a:r>
              <a:rPr lang="en-US" sz="2000" dirty="0" smtClean="0"/>
              <a:t>—Austria-Hungary exerting their influence over Bosnia-</a:t>
            </a:r>
            <a:r>
              <a:rPr lang="en-US" sz="2000" dirty="0"/>
              <a:t>H</a:t>
            </a:r>
            <a:r>
              <a:rPr lang="en-US" sz="2000" dirty="0" smtClean="0"/>
              <a:t>erzegovina (as well as GB, FR, GER, &amp; RUS)</a:t>
            </a:r>
          </a:p>
          <a:p>
            <a:pPr>
              <a:buFont typeface="Arial" pitchFamily="34" charset="0"/>
              <a:buChar char="•"/>
            </a:pPr>
            <a:r>
              <a:rPr lang="en-US" sz="2000" b="1" u="sng" dirty="0" smtClean="0"/>
              <a:t>Assassination</a:t>
            </a:r>
            <a:r>
              <a:rPr lang="en-US" sz="2000" dirty="0" smtClean="0"/>
              <a:t>—let’s see what happens tonight!</a:t>
            </a:r>
          </a:p>
          <a:p>
            <a:pPr>
              <a:buFont typeface="Arial" pitchFamily="34" charset="0"/>
              <a:buChar char="•"/>
            </a:pPr>
            <a:r>
              <a:rPr lang="en-US" sz="2000" b="1" u="sng" dirty="0" smtClean="0"/>
              <a:t>Competition</a:t>
            </a:r>
            <a:r>
              <a:rPr lang="en-US" sz="2000" dirty="0" smtClean="0"/>
              <a:t>—all these nations are so interested in controlling this area of Europe.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8172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91550" cy="1066800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The Balkans—1908 Crisis</a:t>
            </a:r>
            <a:endParaRPr lang="en-US" b="1" i="1" u="sng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pic>
        <p:nvPicPr>
          <p:cNvPr id="2051" name="Picture 3" descr="E:\Skyline 2014_15\10th Euro Studies\WWI\balk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978" y="990600"/>
            <a:ext cx="4730022" cy="586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990600"/>
            <a:ext cx="426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u="sng" dirty="0" smtClean="0"/>
              <a:t>Imperialism</a:t>
            </a:r>
            <a:r>
              <a:rPr lang="en-US" sz="2000" b="1" dirty="0" smtClean="0"/>
              <a:t>—Austria-Hungary annexes (takes control) of Bosnia-Herzegovina in 1908, but it still remained part of the Ottoman Empire. 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In July 1908—group in Constantinople (Istanbul) known as the Young Turks staged a revolution.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A-H saw this as their opportunity to take Bosnia-</a:t>
            </a:r>
            <a:r>
              <a:rPr lang="en-US" sz="2000" b="1" dirty="0" err="1" smtClean="0"/>
              <a:t>Herzgovina</a:t>
            </a:r>
            <a:r>
              <a:rPr lang="en-US" sz="2000" b="1" dirty="0" smtClean="0"/>
              <a:t> for their own!</a:t>
            </a: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Germany supports A-H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Russia won’t get involved because     A-H agrees to not oppose sea access.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Serbia wants a part of Bosnia!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Germany threatens to invade Serbia if they press A-H on their claim to Bosnia-Herzegovina</a:t>
            </a:r>
          </a:p>
        </p:txBody>
      </p:sp>
    </p:spTree>
    <p:extLst>
      <p:ext uri="{BB962C8B-B14F-4D97-AF65-F5344CB8AC3E}">
        <p14:creationId xmlns:p14="http://schemas.microsoft.com/office/powerpoint/2010/main" xmlns="" val="3654782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91550" cy="1066800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The Balkans—1912-3 Wars</a:t>
            </a:r>
            <a:endParaRPr lang="en-US" b="1" i="1" u="sng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pic>
        <p:nvPicPr>
          <p:cNvPr id="2051" name="Picture 3" descr="E:\Skyline 2014_15\10th Euro Studies\WWI\balk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978" y="990600"/>
            <a:ext cx="4730022" cy="586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990600"/>
            <a:ext cx="426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1</a:t>
            </a:r>
            <a:r>
              <a:rPr lang="en-US" sz="2000" b="1" u="sng" baseline="30000" dirty="0" smtClean="0"/>
              <a:t>st</a:t>
            </a:r>
            <a:r>
              <a:rPr lang="en-US" sz="2000" b="1" u="sng" dirty="0" smtClean="0"/>
              <a:t> War (1912):</a:t>
            </a:r>
            <a:r>
              <a:rPr lang="en-US" sz="2000" b="1" dirty="0" smtClean="0"/>
              <a:t>  </a:t>
            </a:r>
            <a:r>
              <a:rPr lang="en-US" sz="2000" b="1" i="1" dirty="0" smtClean="0"/>
              <a:t>Ottoman Empire is trying to hang on…remember, Otto is “the Sick Man of Europe.”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Balkan League is formed—Serbia, Bulgaria, Montenegro, and Greece.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Lasted from October to December…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Short ARMISTICE</a:t>
            </a:r>
          </a:p>
          <a:p>
            <a:pPr>
              <a:buFont typeface="Arial" pitchFamily="34" charset="0"/>
              <a:buChar char="•"/>
            </a:pPr>
            <a:endParaRPr lang="en-US" sz="2000" b="1" i="1" dirty="0"/>
          </a:p>
          <a:p>
            <a:r>
              <a:rPr lang="en-US" sz="2000" b="1" i="1" u="sng" dirty="0" smtClean="0"/>
              <a:t>2</a:t>
            </a:r>
            <a:r>
              <a:rPr lang="en-US" sz="2000" b="1" i="1" u="sng" baseline="30000" dirty="0" smtClean="0"/>
              <a:t>nd</a:t>
            </a:r>
            <a:r>
              <a:rPr lang="en-US" sz="2000" b="1" i="1" u="sng" dirty="0" smtClean="0"/>
              <a:t> War (1913):</a:t>
            </a:r>
            <a:r>
              <a:rPr lang="en-US" sz="2000" b="1" i="1" dirty="0" smtClean="0"/>
              <a:t>  Young Turks are back!</a:t>
            </a:r>
          </a:p>
          <a:p>
            <a:endParaRPr lang="en-US" sz="2000" b="1" i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Lasts from January to May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Ottoman Empire loses all control of any European lands…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404417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645</Words>
  <Application>Microsoft Office PowerPoint</Application>
  <PresentationFormat>On-screen Show (4:3)</PresentationFormat>
  <Paragraphs>94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10th Euro Studies 2.5.16</vt:lpstr>
      <vt:lpstr>The Plans: Schlieffen and XVII (17!)</vt:lpstr>
      <vt:lpstr>Slide 3</vt:lpstr>
      <vt:lpstr>Arms Race:  Why don’t they just stop???</vt:lpstr>
      <vt:lpstr>The Balkans—The fuse of WW1</vt:lpstr>
      <vt:lpstr>The Balkans</vt:lpstr>
      <vt:lpstr>The Balkans &amp; our Causes…</vt:lpstr>
      <vt:lpstr>The Balkans—1908 Crisis</vt:lpstr>
      <vt:lpstr>The Balkans—1912-3 Wars</vt:lpstr>
      <vt:lpstr>The Balkans</vt:lpstr>
      <vt:lpstr>10th Euro Studies 1.28.15</vt:lpstr>
    </vt:vector>
  </TitlesOfParts>
  <Company>Issaquah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Euro Studies 1.28.15</dc:title>
  <dc:creator>Windows User</dc:creator>
  <cp:lastModifiedBy>Windows User</cp:lastModifiedBy>
  <cp:revision>20</cp:revision>
  <dcterms:created xsi:type="dcterms:W3CDTF">2015-01-27T21:22:11Z</dcterms:created>
  <dcterms:modified xsi:type="dcterms:W3CDTF">2016-02-05T17:23:44Z</dcterms:modified>
</cp:coreProperties>
</file>