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60" r:id="rId4"/>
    <p:sldId id="261" r:id="rId5"/>
    <p:sldId id="262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5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E250CE-316F-4ADC-8C8D-16BA9B42EA81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D9369-03BC-4E17-91D5-D6C7BC3ED4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7187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>
              <a:ea typeface="ＭＳ Ｐゴシック" pitchFamily="1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E8AD256-E8C7-4282-B353-E10379E9CCCD}" type="slidenum">
              <a:rPr lang="en-US" altLang="en-US" smtClean="0">
                <a:latin typeface="Calibri" pitchFamily="34" charset="0"/>
                <a:ea typeface="ＭＳ Ｐゴシック" pitchFamily="1" charset="-128"/>
                <a:cs typeface="Arial" charset="0"/>
              </a:rPr>
              <a:pPr/>
              <a:t>1</a:t>
            </a:fld>
            <a:endParaRPr lang="en-US" altLang="en-US" smtClean="0">
              <a:latin typeface="Calibri" pitchFamily="34" charset="0"/>
              <a:ea typeface="ＭＳ Ｐゴシック" pitchFamily="1" charset="-128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>
              <a:ea typeface="ＭＳ Ｐゴシック" pitchFamily="1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E8AD256-E8C7-4282-B353-E10379E9CCCD}" type="slidenum">
              <a:rPr lang="en-US" altLang="en-US" smtClean="0">
                <a:latin typeface="Calibri" pitchFamily="34" charset="0"/>
                <a:ea typeface="ＭＳ Ｐゴシック" pitchFamily="1" charset="-128"/>
                <a:cs typeface="Arial" charset="0"/>
              </a:rPr>
              <a:pPr/>
              <a:t>2</a:t>
            </a:fld>
            <a:endParaRPr lang="en-US" altLang="en-US" smtClean="0">
              <a:latin typeface="Calibri" pitchFamily="34" charset="0"/>
              <a:ea typeface="ＭＳ Ｐゴシック" pitchFamily="1" charset="-128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>
              <a:ea typeface="ＭＳ Ｐゴシック" pitchFamily="1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E8AD256-E8C7-4282-B353-E10379E9CCCD}" type="slidenum">
              <a:rPr lang="en-US" altLang="en-US" smtClean="0">
                <a:latin typeface="Calibri" pitchFamily="34" charset="0"/>
                <a:ea typeface="ＭＳ Ｐゴシック" pitchFamily="1" charset="-128"/>
                <a:cs typeface="Arial" charset="0"/>
              </a:rPr>
              <a:pPr/>
              <a:t>3</a:t>
            </a:fld>
            <a:endParaRPr lang="en-US" altLang="en-US" smtClean="0">
              <a:latin typeface="Calibri" pitchFamily="34" charset="0"/>
              <a:ea typeface="ＭＳ Ｐゴシック" pitchFamily="1" charset="-128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>
              <a:ea typeface="ＭＳ Ｐゴシック" pitchFamily="1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E8AD256-E8C7-4282-B353-E10379E9CCCD}" type="slidenum">
              <a:rPr lang="en-US" altLang="en-US" smtClean="0">
                <a:latin typeface="Calibri" pitchFamily="34" charset="0"/>
                <a:ea typeface="ＭＳ Ｐゴシック" pitchFamily="1" charset="-128"/>
                <a:cs typeface="Arial" charset="0"/>
              </a:rPr>
              <a:pPr/>
              <a:t>4</a:t>
            </a:fld>
            <a:endParaRPr lang="en-US" altLang="en-US" smtClean="0">
              <a:latin typeface="Calibri" pitchFamily="34" charset="0"/>
              <a:ea typeface="ＭＳ Ｐゴシック" pitchFamily="1" charset="-128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>
              <a:ea typeface="ＭＳ Ｐゴシック" pitchFamily="1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E8AD256-E8C7-4282-B353-E10379E9CCCD}" type="slidenum">
              <a:rPr lang="en-US" altLang="en-US" smtClean="0">
                <a:latin typeface="Calibri" pitchFamily="34" charset="0"/>
                <a:ea typeface="ＭＳ Ｐゴシック" pitchFamily="1" charset="-128"/>
                <a:cs typeface="Arial" charset="0"/>
              </a:rPr>
              <a:pPr/>
              <a:t>5</a:t>
            </a:fld>
            <a:endParaRPr lang="en-US" altLang="en-US" smtClean="0">
              <a:latin typeface="Calibri" pitchFamily="34" charset="0"/>
              <a:ea typeface="ＭＳ Ｐゴシック" pitchFamily="1" charset="-128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>
              <a:ea typeface="ＭＳ Ｐゴシック" pitchFamily="1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E8AD256-E8C7-4282-B353-E10379E9CCCD}" type="slidenum">
              <a:rPr lang="en-US" altLang="en-US" smtClean="0">
                <a:latin typeface="Calibri" pitchFamily="34" charset="0"/>
                <a:ea typeface="ＭＳ Ｐゴシック" pitchFamily="1" charset="-128"/>
                <a:cs typeface="Arial" charset="0"/>
              </a:rPr>
              <a:pPr/>
              <a:t>6</a:t>
            </a:fld>
            <a:endParaRPr lang="en-US" altLang="en-US" smtClean="0">
              <a:latin typeface="Calibri" pitchFamily="34" charset="0"/>
              <a:ea typeface="ＭＳ Ｐゴシック" pitchFamily="1" charset="-128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983B7-12BF-4440-906C-33C3165DEE33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C1680-7FC9-4F30-8A4E-A46463A08D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4402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983B7-12BF-4440-906C-33C3165DEE33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C1680-7FC9-4F30-8A4E-A46463A08D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355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983B7-12BF-4440-906C-33C3165DEE33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C1680-7FC9-4F30-8A4E-A46463A08D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1791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983B7-12BF-4440-906C-33C3165DEE33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C1680-7FC9-4F30-8A4E-A46463A08D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2730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983B7-12BF-4440-906C-33C3165DEE33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C1680-7FC9-4F30-8A4E-A46463A08D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6663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983B7-12BF-4440-906C-33C3165DEE33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C1680-7FC9-4F30-8A4E-A46463A08D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4734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983B7-12BF-4440-906C-33C3165DEE33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C1680-7FC9-4F30-8A4E-A46463A08D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3579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983B7-12BF-4440-906C-33C3165DEE33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C1680-7FC9-4F30-8A4E-A46463A08D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8175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983B7-12BF-4440-906C-33C3165DEE33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C1680-7FC9-4F30-8A4E-A46463A08D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55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983B7-12BF-4440-906C-33C3165DEE33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C1680-7FC9-4F30-8A4E-A46463A08D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9706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983B7-12BF-4440-906C-33C3165DEE33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C1680-7FC9-4F30-8A4E-A46463A08D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6392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983B7-12BF-4440-906C-33C3165DEE33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C1680-7FC9-4F30-8A4E-A46463A08D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573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/>
          <a:lstStyle/>
          <a:p>
            <a:pPr marL="484188" eaLnBrk="1" hangingPunct="1"/>
            <a:r>
              <a:rPr lang="en-US" altLang="en-US" dirty="0" smtClean="0">
                <a:solidFill>
                  <a:srgbClr val="00B0F0"/>
                </a:solidFill>
                <a:cs typeface="Tunga" pitchFamily="34" charset="0"/>
              </a:rPr>
              <a:t>10</a:t>
            </a:r>
            <a:r>
              <a:rPr lang="en-US" altLang="en-US" baseline="30000" dirty="0" smtClean="0">
                <a:solidFill>
                  <a:srgbClr val="00B0F0"/>
                </a:solidFill>
                <a:cs typeface="Tunga" pitchFamily="34" charset="0"/>
              </a:rPr>
              <a:t>th</a:t>
            </a:r>
            <a:r>
              <a:rPr lang="en-US" altLang="en-US" dirty="0" smtClean="0">
                <a:solidFill>
                  <a:srgbClr val="00B0F0"/>
                </a:solidFill>
                <a:cs typeface="Tunga" pitchFamily="34" charset="0"/>
              </a:rPr>
              <a:t> Euro Studies </a:t>
            </a:r>
            <a:r>
              <a:rPr lang="en-US" altLang="en-US" dirty="0" smtClean="0">
                <a:solidFill>
                  <a:srgbClr val="FF0000"/>
                </a:solidFill>
                <a:cs typeface="Tunga" pitchFamily="34" charset="0"/>
              </a:rPr>
              <a:t>3.18.15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4343400" cy="5334000"/>
          </a:xfrm>
        </p:spPr>
        <p:txBody>
          <a:bodyPr rtlCol="0">
            <a:normAutofit fontScale="40000" lnSpcReduction="200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Turn in:</a:t>
            </a:r>
            <a:r>
              <a:rPr lang="en-US" sz="5800" b="1" dirty="0" smtClean="0"/>
              <a:t> </a:t>
            </a:r>
          </a:p>
          <a:p>
            <a:pPr marL="57150" indent="0">
              <a:buFont typeface="Wingdings" pitchFamily="2" charset="2"/>
              <a:buChar char="Ø"/>
              <a:defRPr/>
            </a:pPr>
            <a:r>
              <a:rPr lang="en-US" sz="6000" b="1" dirty="0" smtClean="0"/>
              <a:t>TRS #4—Refined thesis</a:t>
            </a:r>
            <a:endParaRPr lang="en-US" sz="5800" b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Take out :</a:t>
            </a:r>
            <a:r>
              <a:rPr lang="en-US" sz="5800" b="1" dirty="0" smtClean="0"/>
              <a:t> 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i="1" dirty="0" smtClean="0"/>
              <a:t>Planner/Calendar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i="1" dirty="0" smtClean="0"/>
              <a:t>NOTES &amp; NOTE-TAKING DEVICE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i="1" dirty="0" smtClean="0"/>
              <a:t>Textbook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/>
              <a:t>T</a:t>
            </a:r>
            <a:r>
              <a:rPr lang="en-US" sz="5800" b="1" u="sng" dirty="0" smtClean="0"/>
              <a:t>oday’s Learning Objectives: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u="sng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I can understand how different leaders changed the power structure in Europe following WWI.</a:t>
            </a:r>
            <a:endParaRPr lang="en-US" dirty="0" smtClean="0"/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645025" y="1219200"/>
            <a:ext cx="4498975" cy="4602163"/>
          </a:xfrm>
        </p:spPr>
        <p:txBody>
          <a:bodyPr rtlCol="0">
            <a:normAutofit fontScale="25000" lnSpcReduction="20000"/>
          </a:bodyPr>
          <a:lstStyle/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9600" b="1" u="sng" dirty="0" smtClean="0"/>
              <a:t>Today’s Agenda:</a:t>
            </a:r>
          </a:p>
          <a:p>
            <a:pPr marL="514350" indent="-457200" eaLnBrk="1" hangingPunct="1">
              <a:buFont typeface="Wingdings" panose="05000000000000000000" pitchFamily="2" charset="2"/>
              <a:buChar char="Ø"/>
              <a:defRPr/>
            </a:pPr>
            <a:r>
              <a:rPr lang="en-US" sz="9600" b="1" dirty="0" smtClean="0"/>
              <a:t>Thesis writing</a:t>
            </a:r>
          </a:p>
          <a:p>
            <a:pPr marL="514350" indent="-457200" eaLnBrk="1" hangingPunct="1">
              <a:buFont typeface="Wingdings" panose="05000000000000000000" pitchFamily="2" charset="2"/>
              <a:buChar char="Ø"/>
              <a:defRPr/>
            </a:pPr>
            <a:r>
              <a:rPr lang="en-US" sz="9600" b="1" dirty="0" smtClean="0"/>
              <a:t>Reading </a:t>
            </a:r>
            <a:r>
              <a:rPr lang="en-US" sz="9600" b="1" dirty="0" smtClean="0"/>
              <a:t>&amp; Notes on 29.1</a:t>
            </a:r>
          </a:p>
          <a:p>
            <a:pPr marL="514350" indent="-457200" eaLnBrk="1" hangingPunct="1">
              <a:buFont typeface="Wingdings" panose="05000000000000000000" pitchFamily="2" charset="2"/>
              <a:buChar char="Ø"/>
              <a:defRPr/>
            </a:pPr>
            <a:r>
              <a:rPr lang="en-US" sz="9600" b="1" dirty="0" smtClean="0"/>
              <a:t>Exam Review</a:t>
            </a:r>
          </a:p>
          <a:p>
            <a:pPr marL="914400" lvl="1" indent="-457200">
              <a:buFont typeface="Wingdings" panose="05000000000000000000" pitchFamily="2" charset="2"/>
              <a:buChar char="Ø"/>
              <a:defRPr/>
            </a:pPr>
            <a:r>
              <a:rPr lang="en-US" sz="8000" b="1" dirty="0" smtClean="0"/>
              <a:t>Monday 3/23 Exam!!!</a:t>
            </a:r>
          </a:p>
          <a:p>
            <a:pPr marL="514350" indent="-457200" eaLnBrk="1" hangingPunct="1">
              <a:buFont typeface="Wingdings" panose="05000000000000000000" pitchFamily="2" charset="2"/>
              <a:buChar char="Ø"/>
              <a:defRPr/>
            </a:pPr>
            <a:endParaRPr lang="en-US" sz="9200" b="1" dirty="0" smtClean="0"/>
          </a:p>
          <a:p>
            <a:pPr marL="457200" lvl="1" indent="0" eaLnBrk="1" hangingPunct="1">
              <a:buFontTx/>
              <a:buNone/>
              <a:defRPr/>
            </a:pPr>
            <a:endParaRPr lang="en-US" sz="2400" b="1" dirty="0" smtClean="0"/>
          </a:p>
          <a:p>
            <a:pPr marL="514350" indent="-457200" eaLnBrk="1" hangingPunct="1">
              <a:buFontTx/>
              <a:buNone/>
              <a:defRPr/>
            </a:pPr>
            <a:endParaRPr lang="en-US" sz="2400" b="1" dirty="0" smtClean="0"/>
          </a:p>
          <a:p>
            <a:pPr marL="457200" lvl="1" indent="0" eaLnBrk="1" hangingPunct="1">
              <a:buFontTx/>
              <a:buNone/>
              <a:defRPr/>
            </a:pPr>
            <a:endParaRPr lang="en-US" sz="2400" b="1" dirty="0" smtClean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7400" b="1" u="sng" dirty="0" smtClean="0"/>
              <a:t>HW:</a:t>
            </a:r>
          </a:p>
          <a:p>
            <a:pPr marL="5715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4500" b="1" u="sng" dirty="0" smtClean="0"/>
          </a:p>
          <a:p>
            <a:pPr marL="457200" lvl="1" indent="0">
              <a:buFont typeface="Wingdings" pitchFamily="2" charset="2"/>
              <a:buChar char="Ø"/>
              <a:defRPr/>
            </a:pPr>
            <a:r>
              <a:rPr lang="en-US" sz="9200" b="1" dirty="0" smtClean="0"/>
              <a:t>Read 29.1 &amp; Notes</a:t>
            </a:r>
          </a:p>
          <a:p>
            <a:pPr marL="457200" lvl="1" indent="0">
              <a:buFont typeface="Wingdings" pitchFamily="2" charset="2"/>
              <a:buChar char="Ø"/>
              <a:defRPr/>
            </a:pPr>
            <a:r>
              <a:rPr lang="en-US" sz="9200" b="1" dirty="0" smtClean="0"/>
              <a:t>Exam Review Online</a:t>
            </a:r>
          </a:p>
        </p:txBody>
      </p:sp>
    </p:spTree>
    <p:extLst>
      <p:ext uri="{BB962C8B-B14F-4D97-AF65-F5344CB8AC3E}">
        <p14:creationId xmlns:p14="http://schemas.microsoft.com/office/powerpoint/2010/main" xmlns="" val="219336389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/>
          <a:lstStyle/>
          <a:p>
            <a:pPr marL="484188" eaLnBrk="1" hangingPunct="1"/>
            <a:r>
              <a:rPr lang="en-US" altLang="en-US" dirty="0" smtClean="0">
                <a:solidFill>
                  <a:srgbClr val="00B0F0"/>
                </a:solidFill>
                <a:cs typeface="Tunga" pitchFamily="34" charset="0"/>
              </a:rPr>
              <a:t>Notes &amp; Vocab</a:t>
            </a:r>
            <a:endParaRPr lang="en-US" alt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5334000"/>
          </a:xfrm>
        </p:spPr>
        <p:txBody>
          <a:bodyPr rtlCol="0">
            <a:normAutofit/>
          </a:bodyPr>
          <a:lstStyle/>
          <a:p>
            <a:pPr>
              <a:buNone/>
            </a:pPr>
            <a:r>
              <a:rPr lang="en-US" sz="4400" b="1" dirty="0" smtClean="0"/>
              <a:t>1. A strong thesis statement takes some sort of stand</a:t>
            </a:r>
            <a:r>
              <a:rPr lang="en-US" sz="4400" b="1" dirty="0" smtClean="0"/>
              <a:t>.</a:t>
            </a:r>
          </a:p>
          <a:p>
            <a:pPr lvl="1"/>
            <a:r>
              <a:rPr lang="en-US" sz="4000" b="1" dirty="0" smtClean="0"/>
              <a:t>“Physical events that involve an object such as a ball are true sports, while those lacking an object are merely an activity.”</a:t>
            </a:r>
            <a:endParaRPr lang="en-US" sz="40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1943696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/>
          <a:lstStyle/>
          <a:p>
            <a:pPr marL="484188" eaLnBrk="1" hangingPunct="1"/>
            <a:r>
              <a:rPr lang="en-US" altLang="en-US" dirty="0" smtClean="0">
                <a:solidFill>
                  <a:srgbClr val="00B0F0"/>
                </a:solidFill>
                <a:cs typeface="Tunga" pitchFamily="34" charset="0"/>
              </a:rPr>
              <a:t>Notes &amp; Vocab</a:t>
            </a:r>
            <a:endParaRPr lang="en-US" alt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5334000"/>
          </a:xfrm>
        </p:spPr>
        <p:txBody>
          <a:bodyPr rtlCol="0">
            <a:normAutofit/>
          </a:bodyPr>
          <a:lstStyle/>
          <a:p>
            <a:pPr marL="742950" indent="-742950">
              <a:buAutoNum type="arabicPeriod" startAt="2"/>
            </a:pPr>
            <a:r>
              <a:rPr lang="en-US" sz="4400" b="1" dirty="0" smtClean="0"/>
              <a:t>A </a:t>
            </a:r>
            <a:r>
              <a:rPr lang="en-US" sz="4400" b="1" dirty="0" smtClean="0"/>
              <a:t>strong thesis statement justifies discussion</a:t>
            </a:r>
            <a:r>
              <a:rPr lang="en-US" sz="4400" b="1" dirty="0" smtClean="0"/>
              <a:t>.</a:t>
            </a:r>
          </a:p>
          <a:p>
            <a:pPr marL="1143000" lvl="1" indent="-742950">
              <a:buNone/>
            </a:pPr>
            <a:r>
              <a:rPr lang="en-US" sz="4000" b="1" dirty="0" smtClean="0"/>
              <a:t>“Bowling is a sport due to the use of a ball, but long distance running is a mode of transportation.”</a:t>
            </a:r>
            <a:endParaRPr lang="en-US" sz="40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1943696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/>
          <a:lstStyle/>
          <a:p>
            <a:pPr marL="484188" eaLnBrk="1" hangingPunct="1"/>
            <a:r>
              <a:rPr lang="en-US" altLang="en-US" dirty="0" smtClean="0">
                <a:solidFill>
                  <a:srgbClr val="00B0F0"/>
                </a:solidFill>
                <a:cs typeface="Tunga" pitchFamily="34" charset="0"/>
              </a:rPr>
              <a:t>Notes &amp; Vocab</a:t>
            </a:r>
            <a:endParaRPr lang="en-US" alt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5334000"/>
          </a:xfrm>
        </p:spPr>
        <p:txBody>
          <a:bodyPr rtlCol="0">
            <a:normAutofit/>
          </a:bodyPr>
          <a:lstStyle/>
          <a:p>
            <a:pPr>
              <a:buNone/>
            </a:pPr>
            <a:r>
              <a:rPr lang="en-US" sz="4400" b="1" dirty="0" smtClean="0"/>
              <a:t>3. </a:t>
            </a:r>
            <a:r>
              <a:rPr lang="en-US" sz="4400" b="1" dirty="0" smtClean="0"/>
              <a:t> A strong thesis statement expresses one main idea.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	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400" b="1" dirty="0" smtClean="0"/>
              <a:t>	“Despite many </a:t>
            </a:r>
            <a:r>
              <a:rPr lang="en-US" sz="4400" b="1" dirty="0" smtClean="0"/>
              <a:t>Olympic events being categorized as “sport,” </a:t>
            </a:r>
            <a:r>
              <a:rPr lang="en-US" sz="4400" b="1" dirty="0" smtClean="0"/>
              <a:t>a</a:t>
            </a:r>
            <a:r>
              <a:rPr lang="en-US" sz="4400" b="1" dirty="0" smtClean="0"/>
              <a:t>ny physical action must use an object in order to define activities as a sport.”</a:t>
            </a:r>
            <a:endParaRPr lang="en-US" sz="44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1943696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/>
          <a:lstStyle/>
          <a:p>
            <a:pPr marL="484188" eaLnBrk="1" hangingPunct="1"/>
            <a:r>
              <a:rPr lang="en-US" altLang="en-US" dirty="0" smtClean="0">
                <a:solidFill>
                  <a:srgbClr val="00B0F0"/>
                </a:solidFill>
                <a:cs typeface="Tunga" pitchFamily="34" charset="0"/>
              </a:rPr>
              <a:t>Notes &amp; Vocab</a:t>
            </a:r>
            <a:endParaRPr lang="en-US" alt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5334000"/>
          </a:xfrm>
        </p:spPr>
        <p:txBody>
          <a:bodyPr rtlCol="0">
            <a:normAutofit/>
          </a:bodyPr>
          <a:lstStyle/>
          <a:p>
            <a:pPr>
              <a:buNone/>
            </a:pPr>
            <a:r>
              <a:rPr lang="en-US" sz="4400" b="1" dirty="0" smtClean="0"/>
              <a:t>4</a:t>
            </a:r>
            <a:r>
              <a:rPr lang="en-US" sz="4400" b="1" dirty="0" smtClean="0"/>
              <a:t>. </a:t>
            </a:r>
            <a:r>
              <a:rPr lang="en-US" sz="4400" b="1" dirty="0" smtClean="0"/>
              <a:t> A strong thesis statement is specific.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400" b="1" dirty="0" smtClean="0"/>
              <a:t>	“Wife carrying </a:t>
            </a:r>
            <a:r>
              <a:rPr lang="en-US" sz="4400" b="1" dirty="0" smtClean="0"/>
              <a:t>is a sport, as the racer negotiates an “object,” and obstacles on a course, while racing through an obstacle course is merely an activity</a:t>
            </a:r>
            <a:r>
              <a:rPr lang="en-US" sz="4400" b="1" dirty="0" smtClean="0"/>
              <a:t>.”</a:t>
            </a:r>
            <a:endParaRPr lang="en-US" sz="44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1943696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/>
          <a:lstStyle/>
          <a:p>
            <a:pPr marL="484188" eaLnBrk="1" hangingPunct="1"/>
            <a:r>
              <a:rPr lang="en-US" altLang="en-US" dirty="0" smtClean="0">
                <a:solidFill>
                  <a:srgbClr val="00B0F0"/>
                </a:solidFill>
                <a:cs typeface="Tunga" pitchFamily="34" charset="0"/>
              </a:rPr>
              <a:t>Notes &amp; Vocab</a:t>
            </a:r>
            <a:endParaRPr lang="en-US" alt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5334000"/>
          </a:xfrm>
        </p:spPr>
        <p:txBody>
          <a:bodyPr rtlCol="0">
            <a:norm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sz="4400" b="1" dirty="0" smtClean="0"/>
              <a:t>Create a chart with nations of aggression, and track important events or ideas that correspond to each nation.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5800" b="1" dirty="0" smtClean="0"/>
              <a:t>Also, be sure to define the terms listed at the beginning of the section.</a:t>
            </a:r>
            <a:endParaRPr lang="en-US" sz="5800" b="1" dirty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1943696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192</Words>
  <Application>Microsoft Office PowerPoint</Application>
  <PresentationFormat>On-screen Show (4:3)</PresentationFormat>
  <Paragraphs>49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10th Euro Studies 3.18.15</vt:lpstr>
      <vt:lpstr>Notes &amp; Vocab</vt:lpstr>
      <vt:lpstr>Notes &amp; Vocab</vt:lpstr>
      <vt:lpstr>Notes &amp; Vocab</vt:lpstr>
      <vt:lpstr>Notes &amp; Vocab</vt:lpstr>
      <vt:lpstr>Notes &amp; Vocab</vt:lpstr>
    </vt:vector>
  </TitlesOfParts>
  <Company>Issaquah School District 411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10th Euro Studies 3.18.15</dc:title>
  <dc:creator>Windows User</dc:creator>
  <cp:lastModifiedBy>Windows User</cp:lastModifiedBy>
  <cp:revision>7</cp:revision>
  <dcterms:created xsi:type="dcterms:W3CDTF">2015-03-18T16:44:26Z</dcterms:created>
  <dcterms:modified xsi:type="dcterms:W3CDTF">2015-03-18T18:32:20Z</dcterms:modified>
</cp:coreProperties>
</file>