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B8EBF-ABD3-445D-8DAB-75C1DE58E44B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89FE-97EA-4BDC-AB00-387913E46E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99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77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82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92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24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74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23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36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75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888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48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3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59A0-F79D-4700-81AB-150FDB006F81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1EF0-A611-4230-ABA6-5F340E8DA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87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Honors </a:t>
            </a:r>
            <a:r>
              <a:rPr lang="en-US" smtClean="0">
                <a:solidFill>
                  <a:srgbClr val="FF0000"/>
                </a:solidFill>
                <a:cs typeface="Tunga" pitchFamily="34" charset="0"/>
              </a:rPr>
              <a:t>3.23.15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6000" b="1" dirty="0" smtClean="0"/>
              <a:t>NOTHING</a:t>
            </a:r>
            <a:endParaRPr lang="en-US" sz="60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FPRP 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“Gandhi</a:t>
            </a:r>
            <a:r>
              <a:rPr lang="en-US" sz="5800" b="1" dirty="0" smtClean="0"/>
              <a:t>” Viewing guide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understand the circumstances in India that lead to Gandhi leading a revolution.</a:t>
            </a: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FPRP Calendar:  Update/Change</a:t>
            </a:r>
          </a:p>
          <a:p>
            <a:pPr marL="51435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/>
              <a:t>“Gandhi</a:t>
            </a:r>
            <a:r>
              <a:rPr lang="en-US" b="1" dirty="0" smtClean="0"/>
              <a:t>”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/>
              <a:t>FPRP:  Gathering “Facts”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Quotes and Statistics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MLA formatting</a:t>
            </a:r>
          </a:p>
          <a:p>
            <a:pPr marL="914400" lvl="1" indent="-45720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DUE FRIDAY 3/27</a:t>
            </a:r>
            <a:endParaRPr lang="en-US" sz="16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61481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u="sng" dirty="0" smtClean="0"/>
              <a:t>Quotes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dirty="0" smtClean="0"/>
              <a:t>Gather </a:t>
            </a:r>
            <a:r>
              <a:rPr lang="en-US" sz="2400" b="1" dirty="0" smtClean="0"/>
              <a:t>5 quotes</a:t>
            </a:r>
            <a:r>
              <a:rPr lang="en-US" sz="2400" dirty="0" smtClean="0"/>
              <a:t> that relate to your FP problem.</a:t>
            </a:r>
          </a:p>
          <a:p>
            <a:pPr lvl="2"/>
            <a:r>
              <a:rPr lang="en-US" sz="2400" dirty="0" smtClean="0"/>
              <a:t>Who said it?</a:t>
            </a:r>
          </a:p>
          <a:p>
            <a:pPr lvl="2"/>
            <a:r>
              <a:rPr lang="en-US" sz="2400" dirty="0" smtClean="0"/>
              <a:t>What power do they have?</a:t>
            </a:r>
          </a:p>
          <a:p>
            <a:pPr lvl="2"/>
            <a:r>
              <a:rPr lang="en-US" sz="2400" dirty="0" smtClean="0"/>
              <a:t>What perspective is displayed?</a:t>
            </a:r>
          </a:p>
          <a:p>
            <a:pPr lvl="2"/>
            <a:r>
              <a:rPr lang="en-US" sz="2400" dirty="0" smtClean="0"/>
              <a:t>What does this quote tell you about your problem? </a:t>
            </a:r>
            <a:endParaRPr lang="en-US" sz="2400" dirty="0" smtClean="0"/>
          </a:p>
          <a:p>
            <a:pPr lvl="2"/>
            <a:endParaRPr lang="en-US" sz="2400" dirty="0" smtClean="0"/>
          </a:p>
          <a:p>
            <a:pPr lvl="2"/>
            <a:endParaRPr lang="en-US" sz="2400" dirty="0" smtClean="0"/>
          </a:p>
          <a:p>
            <a:pPr lvl="0"/>
            <a:r>
              <a:rPr lang="en-US" sz="2400" b="1" dirty="0" smtClean="0"/>
              <a:t>Numbers and Statistics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b="1" dirty="0" smtClean="0"/>
              <a:t>5 Numbers or Statistics</a:t>
            </a:r>
            <a:r>
              <a:rPr lang="en-US" sz="2400" dirty="0" smtClean="0"/>
              <a:t> that relate to your FP Problem.</a:t>
            </a:r>
          </a:p>
          <a:p>
            <a:pPr lvl="1"/>
            <a:r>
              <a:rPr lang="en-US" sz="2400" dirty="0" smtClean="0"/>
              <a:t>What does the # describe?</a:t>
            </a:r>
          </a:p>
          <a:p>
            <a:pPr lvl="1"/>
            <a:r>
              <a:rPr lang="en-US" sz="2400" dirty="0" smtClean="0"/>
              <a:t>What does this # tell us about your problem?</a:t>
            </a:r>
          </a:p>
          <a:p>
            <a:pPr marL="1485900" lvl="2" indent="-571500">
              <a:buFont typeface="+mj-lt"/>
              <a:buAutoNum type="romanUcPeriod"/>
            </a:pPr>
            <a:endParaRPr lang="en-US" sz="2000" dirty="0" smtClean="0"/>
          </a:p>
          <a:p>
            <a:pPr lvl="1" algn="ctr"/>
            <a:r>
              <a:rPr lang="en-US" sz="3600" b="1" u="sng" dirty="0" smtClean="0">
                <a:solidFill>
                  <a:srgbClr val="FF0000"/>
                </a:solidFill>
              </a:rPr>
              <a:t>Due </a:t>
            </a:r>
            <a:r>
              <a:rPr lang="en-US" sz="3600" b="1" u="sng" dirty="0" smtClean="0">
                <a:solidFill>
                  <a:srgbClr val="FF0000"/>
                </a:solidFill>
              </a:rPr>
              <a:t>3/27</a:t>
            </a:r>
          </a:p>
          <a:p>
            <a:pPr lvl="1" algn="ctr"/>
            <a:r>
              <a:rPr lang="en-US" sz="3600" b="1" u="sng" dirty="0" smtClean="0">
                <a:solidFill>
                  <a:srgbClr val="FF0000"/>
                </a:solidFill>
              </a:rPr>
              <a:t>MLA FORMATTING</a:t>
            </a:r>
          </a:p>
          <a:p>
            <a:pPr lvl="1" algn="ctr"/>
            <a:r>
              <a:rPr lang="en-US" sz="3600" b="1" u="sng" dirty="0" smtClean="0">
                <a:solidFill>
                  <a:srgbClr val="FF0000"/>
                </a:solidFill>
              </a:rPr>
              <a:t>NOTE CARD PRACTICE(?)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35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9th Honors 3.23.15</vt:lpstr>
      <vt:lpstr>Slide 2</vt:lpstr>
      <vt:lpstr>Slide 3</vt:lpstr>
    </vt:vector>
  </TitlesOfParts>
  <Company>Issaquah School District 411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3.20.15</dc:title>
  <dc:creator>Windows User</dc:creator>
  <cp:lastModifiedBy>Windows User</cp:lastModifiedBy>
  <cp:revision>3</cp:revision>
  <dcterms:created xsi:type="dcterms:W3CDTF">2015-03-20T13:44:49Z</dcterms:created>
  <dcterms:modified xsi:type="dcterms:W3CDTF">2015-03-23T15:25:35Z</dcterms:modified>
</cp:coreProperties>
</file>