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428BB-2C22-42BF-A1DE-87A74B35718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82366-D5F0-4199-84FF-B88A18EDC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1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0A24-7616-43EA-8144-E500840B9A3D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222E-E518-4004-BAEA-FEF256A19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61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0A24-7616-43EA-8144-E500840B9A3D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222E-E518-4004-BAEA-FEF256A19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2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0A24-7616-43EA-8144-E500840B9A3D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222E-E518-4004-BAEA-FEF256A19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50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0A24-7616-43EA-8144-E500840B9A3D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222E-E518-4004-BAEA-FEF256A19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23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0A24-7616-43EA-8144-E500840B9A3D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222E-E518-4004-BAEA-FEF256A19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37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0A24-7616-43EA-8144-E500840B9A3D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222E-E518-4004-BAEA-FEF256A19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3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0A24-7616-43EA-8144-E500840B9A3D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222E-E518-4004-BAEA-FEF256A19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9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0A24-7616-43EA-8144-E500840B9A3D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222E-E518-4004-BAEA-FEF256A19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8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0A24-7616-43EA-8144-E500840B9A3D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222E-E518-4004-BAEA-FEF256A19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1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0A24-7616-43EA-8144-E500840B9A3D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222E-E518-4004-BAEA-FEF256A19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1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0A24-7616-43EA-8144-E500840B9A3D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222E-E518-4004-BAEA-FEF256A19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7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10A24-7616-43EA-8144-E500840B9A3D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9222E-E518-4004-BAEA-FEF256A19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2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9</a:t>
            </a:r>
            <a:r>
              <a:rPr lang="en-US" baseline="30000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Honors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3.24.15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sz="6000" b="1" dirty="0" smtClean="0"/>
              <a:t>NOTHING</a:t>
            </a:r>
            <a:endParaRPr lang="en-US" sz="6000" b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Pen/Pencil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Notes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smtClean="0"/>
              <a:t>“</a:t>
            </a:r>
            <a:r>
              <a:rPr lang="en-US" sz="5800" b="1" dirty="0" smtClean="0"/>
              <a:t>Gandhi” Viewing guide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7400" b="1" dirty="0" smtClean="0"/>
              <a:t>I can understand the circumstances in India that lead to Gandhi leading a revolution.</a:t>
            </a:r>
            <a:endParaRPr lang="en-US" sz="7400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Autofit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Today’s Agenda: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b="1" dirty="0" smtClean="0"/>
              <a:t>“Gandhi”</a:t>
            </a:r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u="sng" dirty="0" smtClean="0"/>
              <a:t>HW: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/>
              <a:t>FPRP:  Gathering “Facts”</a:t>
            </a:r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r>
              <a:rPr lang="en-US" sz="1600" b="1" dirty="0" smtClean="0"/>
              <a:t>Quotes and Statistics</a:t>
            </a:r>
          </a:p>
          <a:p>
            <a:pPr marL="1314450" lvl="2" indent="-457200">
              <a:buFont typeface="Wingdings" panose="05000000000000000000" pitchFamily="2" charset="2"/>
              <a:buChar char="Ø"/>
              <a:defRPr/>
            </a:pPr>
            <a:endParaRPr lang="en-US" sz="1200" b="1" dirty="0" smtClean="0"/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r>
              <a:rPr lang="en-US" sz="1600" b="1" dirty="0" smtClean="0"/>
              <a:t>MLA formatting</a:t>
            </a:r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r>
              <a:rPr lang="en-US" sz="1600" b="1" dirty="0" smtClean="0"/>
              <a:t>DUE FRIDAY 3/27</a:t>
            </a:r>
            <a:endParaRPr lang="en-US" sz="1600" b="1" dirty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7335868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28600"/>
            <a:ext cx="8763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u="sng" dirty="0" smtClean="0"/>
              <a:t>Quotes</a:t>
            </a:r>
            <a:r>
              <a:rPr lang="en-US" sz="2400" dirty="0" smtClean="0"/>
              <a:t>: </a:t>
            </a:r>
          </a:p>
          <a:p>
            <a:pPr lvl="1"/>
            <a:r>
              <a:rPr lang="en-US" sz="2400" dirty="0" smtClean="0"/>
              <a:t>Gather </a:t>
            </a:r>
            <a:r>
              <a:rPr lang="en-US" sz="2400" b="1" dirty="0" smtClean="0"/>
              <a:t>5 quotes</a:t>
            </a:r>
            <a:r>
              <a:rPr lang="en-US" sz="2400" dirty="0" smtClean="0"/>
              <a:t> that relate to your FP problem</a:t>
            </a:r>
            <a:r>
              <a:rPr lang="en-US" sz="2400" smtClean="0"/>
              <a:t>.  </a:t>
            </a:r>
            <a:endParaRPr lang="en-US" sz="2400" dirty="0" smtClean="0"/>
          </a:p>
          <a:p>
            <a:pPr lvl="2"/>
            <a:r>
              <a:rPr lang="en-US" sz="2400" dirty="0" smtClean="0"/>
              <a:t>Who said it?</a:t>
            </a:r>
          </a:p>
          <a:p>
            <a:pPr lvl="2"/>
            <a:r>
              <a:rPr lang="en-US" sz="2400" dirty="0" smtClean="0"/>
              <a:t>What power do they have?</a:t>
            </a:r>
          </a:p>
          <a:p>
            <a:pPr lvl="2"/>
            <a:r>
              <a:rPr lang="en-US" sz="2400" dirty="0" smtClean="0"/>
              <a:t>What perspective is displayed?</a:t>
            </a:r>
          </a:p>
          <a:p>
            <a:pPr lvl="2"/>
            <a:r>
              <a:rPr lang="en-US" sz="2400" dirty="0" smtClean="0"/>
              <a:t>What does this quote tell you about your problem? </a:t>
            </a:r>
          </a:p>
          <a:p>
            <a:pPr lvl="2"/>
            <a:endParaRPr lang="en-US" sz="2400" dirty="0" smtClean="0"/>
          </a:p>
          <a:p>
            <a:pPr lvl="2"/>
            <a:endParaRPr lang="en-US" sz="2400" dirty="0" smtClean="0"/>
          </a:p>
          <a:p>
            <a:pPr lvl="0"/>
            <a:r>
              <a:rPr lang="en-US" sz="2400" b="1" dirty="0" smtClean="0"/>
              <a:t>Numbers and Statistics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 smtClean="0"/>
              <a:t>Find </a:t>
            </a:r>
            <a:r>
              <a:rPr lang="en-US" sz="2400" b="1" dirty="0" smtClean="0"/>
              <a:t>5 Numbers or Statistics</a:t>
            </a:r>
            <a:r>
              <a:rPr lang="en-US" sz="2400" dirty="0" smtClean="0"/>
              <a:t> that relate to your FP Problem.</a:t>
            </a:r>
          </a:p>
          <a:p>
            <a:pPr lvl="1"/>
            <a:r>
              <a:rPr lang="en-US" sz="2400" dirty="0" smtClean="0"/>
              <a:t>What does the # describe?</a:t>
            </a:r>
          </a:p>
          <a:p>
            <a:pPr lvl="1"/>
            <a:r>
              <a:rPr lang="en-US" sz="2400" dirty="0" smtClean="0"/>
              <a:t>What does this # tell us about your problem?</a:t>
            </a:r>
          </a:p>
          <a:p>
            <a:pPr marL="1485900" lvl="2" indent="-571500">
              <a:buFont typeface="+mj-lt"/>
              <a:buAutoNum type="romanUcPeriod"/>
            </a:pPr>
            <a:endParaRPr lang="en-US" sz="2000" dirty="0" smtClean="0"/>
          </a:p>
          <a:p>
            <a:pPr lvl="1" algn="ctr"/>
            <a:r>
              <a:rPr lang="en-US" sz="3600" b="1" u="sng" dirty="0" smtClean="0">
                <a:solidFill>
                  <a:srgbClr val="FF0000"/>
                </a:solidFill>
              </a:rPr>
              <a:t>Due 3/27</a:t>
            </a:r>
          </a:p>
          <a:p>
            <a:pPr lvl="1" algn="ctr"/>
            <a:r>
              <a:rPr lang="en-US" sz="3600" b="1" u="sng" dirty="0" smtClean="0">
                <a:solidFill>
                  <a:srgbClr val="FF0000"/>
                </a:solidFill>
              </a:rPr>
              <a:t>MLA FORMATTING NOTE CARD PRACTICE(?)</a:t>
            </a:r>
            <a:endParaRPr lang="en-US" sz="3600" dirty="0" smtClean="0">
              <a:solidFill>
                <a:srgbClr val="FF0000"/>
              </a:solidFill>
            </a:endParaRP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53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136</Words>
  <Application>Microsoft Office PowerPoint</Application>
  <PresentationFormat>On-screen Show (4:3)</PresentationFormat>
  <Paragraphs>39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9th Honors 3.24.15</vt:lpstr>
      <vt:lpstr>PowerPoint Presentation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Honors 3.24.15</dc:title>
  <dc:creator>Windows User</dc:creator>
  <cp:lastModifiedBy>Steen, Matthew    SHS - Staff</cp:lastModifiedBy>
  <cp:revision>2</cp:revision>
  <dcterms:created xsi:type="dcterms:W3CDTF">2015-03-24T13:48:55Z</dcterms:created>
  <dcterms:modified xsi:type="dcterms:W3CDTF">2015-03-25T16:53:08Z</dcterms:modified>
</cp:coreProperties>
</file>