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518E5-413A-4A20-BA52-328C33A1E0E9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706A-1902-4943-A91E-B5342AF181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MS PGothic" pitchFamily="34" charset="-128"/>
              </a:defRPr>
            </a:lvl9pPr>
          </a:lstStyle>
          <a:p>
            <a:pPr eaLnBrk="0" hangingPunct="0"/>
            <a:fld id="{834E1687-D06C-4161-8B2F-FCF3773B0DF2}" type="slidenum">
              <a:rPr lang="en-US" altLang="en-US" smtClean="0">
                <a:latin typeface="Calibri" pitchFamily="34" charset="0"/>
                <a:cs typeface="Arial" charset="0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06D5-EE09-4B5C-9C09-8CD58D85B845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2A50-D25C-46E3-919F-4881A11B20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>
              <a:defRPr/>
            </a:pP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Euro 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4.02.15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6000" b="1" dirty="0" smtClean="0"/>
              <a:t>Guided notes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Planner/Calendar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Note-taking 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i="1" dirty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describe the events of a battle or operation of WWII and its impact on Europe.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 eaLnBrk="1" hangingPunct="1">
              <a:buFont typeface="Wingdings" pitchFamily="2" charset="2"/>
              <a:buChar char="Ø"/>
              <a:defRPr/>
            </a:pPr>
            <a:r>
              <a:rPr lang="en-US" sz="9600" b="1" dirty="0" smtClean="0"/>
              <a:t>Battle lessons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8400" b="1" dirty="0" smtClean="0"/>
              <a:t>Operation Overlord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8400" b="1" dirty="0" smtClean="0"/>
              <a:t>Ardennes Offensive</a:t>
            </a:r>
            <a:endParaRPr lang="en-US" sz="8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14350" indent="-457200" eaLnBrk="1" hangingPunct="1">
              <a:buFontTx/>
              <a:buNone/>
              <a:defRPr/>
            </a:pPr>
            <a:endParaRPr lang="en-US" sz="2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400" b="1" u="sng" dirty="0" smtClean="0"/>
              <a:t>HW:</a:t>
            </a:r>
            <a:endParaRPr lang="en-US" sz="8000" b="1" dirty="0" smtClean="0"/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8000" b="1" dirty="0" smtClean="0"/>
              <a:t>Sophomore Project:  FINAL DRAFT DUE FRIDAY!!!</a:t>
            </a:r>
            <a:endParaRPr lang="en-US" sz="80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8300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>
              <a:defRPr/>
            </a:pP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Euro 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4.02.15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Operation Overlord: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smtClean="0"/>
              <a:t>Ardennes Offensive: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8300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68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10th Euro Studies 4.02.15</vt:lpstr>
      <vt:lpstr>10th Euro Studies 4.02.15</vt:lpstr>
    </vt:vector>
  </TitlesOfParts>
  <Company>Issaquah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4.02.15</dc:title>
  <dc:creator>Windows User</dc:creator>
  <cp:lastModifiedBy>Windows User</cp:lastModifiedBy>
  <cp:revision>1</cp:revision>
  <dcterms:created xsi:type="dcterms:W3CDTF">2015-04-02T15:20:18Z</dcterms:created>
  <dcterms:modified xsi:type="dcterms:W3CDTF">2015-04-02T15:30:00Z</dcterms:modified>
</cp:coreProperties>
</file>