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F67A2D-14EB-4EDC-B81E-04A16AE3B7DC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64D0B3-FC4D-4397-AEA0-EE969A966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469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8B73EE67-3DF3-43B8-A5CB-E3973CB1710F}" type="slidenum">
              <a:rPr lang="en-US" altLang="en-US" smtClean="0">
                <a:ea typeface="ＭＳ Ｐゴシック" pitchFamily="34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>
              <a:ea typeface="ＭＳ Ｐゴシック" pitchFamily="34" charset="-128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8B73EE67-3DF3-43B8-A5CB-E3973CB1710F}" type="slidenum">
              <a:rPr lang="en-US" altLang="en-US" smtClean="0">
                <a:ea typeface="ＭＳ Ｐゴシック" pitchFamily="34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>
              <a:ea typeface="ＭＳ Ｐゴシック" pitchFamily="34" charset="-128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8B73EE67-3DF3-43B8-A5CB-E3973CB1710F}" type="slidenum">
              <a:rPr lang="en-US" altLang="en-US" smtClean="0">
                <a:ea typeface="ＭＳ Ｐゴシック" pitchFamily="34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>
              <a:ea typeface="ＭＳ Ｐゴシック" pitchFamily="34" charset="-128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8B73EE67-3DF3-43B8-A5CB-E3973CB1710F}" type="slidenum">
              <a:rPr lang="en-US" altLang="en-US" smtClean="0">
                <a:ea typeface="ＭＳ Ｐゴシック" pitchFamily="34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DDF40-FBB9-4D49-AF7F-2971BABAAE0F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8CBFA-F808-4CC1-B2EB-9C15B952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374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DDF40-FBB9-4D49-AF7F-2971BABAAE0F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8CBFA-F808-4CC1-B2EB-9C15B952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494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DDF40-FBB9-4D49-AF7F-2971BABAAE0F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8CBFA-F808-4CC1-B2EB-9C15B952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81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DDF40-FBB9-4D49-AF7F-2971BABAAE0F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8CBFA-F808-4CC1-B2EB-9C15B952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023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DDF40-FBB9-4D49-AF7F-2971BABAAE0F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8CBFA-F808-4CC1-B2EB-9C15B952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58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DDF40-FBB9-4D49-AF7F-2971BABAAE0F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8CBFA-F808-4CC1-B2EB-9C15B952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546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DDF40-FBB9-4D49-AF7F-2971BABAAE0F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8CBFA-F808-4CC1-B2EB-9C15B952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301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DDF40-FBB9-4D49-AF7F-2971BABAAE0F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8CBFA-F808-4CC1-B2EB-9C15B952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167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DDF40-FBB9-4D49-AF7F-2971BABAAE0F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8CBFA-F808-4CC1-B2EB-9C15B952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301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DDF40-FBB9-4D49-AF7F-2971BABAAE0F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8CBFA-F808-4CC1-B2EB-9C15B952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338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DDF40-FBB9-4D49-AF7F-2971BABAAE0F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8CBFA-F808-4CC1-B2EB-9C15B952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43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DDF40-FBB9-4D49-AF7F-2971BABAAE0F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8CBFA-F808-4CC1-B2EB-9C15B952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165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steenm@issaquah.wednet.ed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 rtlCol="0"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9</a:t>
            </a:r>
            <a:r>
              <a:rPr lang="en-US" baseline="30000" dirty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th</a:t>
            </a:r>
            <a:r>
              <a:rPr lang="en-US" dirty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 Honors </a:t>
            </a:r>
            <a:r>
              <a:rPr lang="en-US" dirty="0" smtClean="0">
                <a:solidFill>
                  <a:srgbClr val="FF0000"/>
                </a:solidFill>
                <a:cs typeface="Tunga" pitchFamily="34" charset="0"/>
              </a:rPr>
              <a:t>4.22.15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4343400" cy="5334000"/>
          </a:xfrm>
        </p:spPr>
        <p:txBody>
          <a:bodyPr rtlCol="0">
            <a:normAutofit fontScale="32500" lnSpcReduction="20000"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 smtClean="0"/>
              <a:t>Turn in:</a:t>
            </a:r>
            <a:r>
              <a:rPr lang="en-US" sz="5800" b="1" dirty="0" smtClean="0"/>
              <a:t> </a:t>
            </a:r>
          </a:p>
          <a:p>
            <a:pPr marL="514350" indent="-457200">
              <a:buFont typeface="Wingdings" panose="05000000000000000000" pitchFamily="2" charset="2"/>
              <a:buChar char="Ø"/>
              <a:defRPr/>
            </a:pPr>
            <a:r>
              <a:rPr lang="en-US" sz="6000" b="1" dirty="0" smtClean="0"/>
              <a:t>Thesis statement</a:t>
            </a:r>
            <a:endParaRPr lang="en-US" sz="6000" b="1" dirty="0" smtClean="0"/>
          </a:p>
          <a:p>
            <a:pPr marL="514350" indent="-457200">
              <a:buFont typeface="Wingdings" panose="05000000000000000000" pitchFamily="2" charset="2"/>
              <a:buChar char="Ø"/>
              <a:defRPr/>
            </a:pPr>
            <a:endParaRPr lang="en-US" sz="6000" b="1" dirty="0"/>
          </a:p>
          <a:p>
            <a:pPr marL="514350" indent="-457200">
              <a:buFont typeface="Wingdings" panose="05000000000000000000" pitchFamily="2" charset="2"/>
              <a:buChar char="Ø"/>
              <a:defRPr/>
            </a:pPr>
            <a:endParaRPr lang="en-US" sz="5800" b="1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 smtClean="0"/>
              <a:t>Take out :</a:t>
            </a:r>
            <a:r>
              <a:rPr lang="en-US" sz="5800" b="1" dirty="0" smtClean="0"/>
              <a:t> 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5800" b="1" dirty="0" smtClean="0"/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dirty="0" smtClean="0"/>
              <a:t>Pen/Pencil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dirty="0" smtClean="0"/>
              <a:t>Planner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dirty="0" smtClean="0"/>
              <a:t>Internet Device</a:t>
            </a:r>
          </a:p>
          <a:p>
            <a:pPr marL="1073150" lvl="2" indent="-273050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5400" b="1" dirty="0" smtClean="0"/>
              <a:t>iPad</a:t>
            </a:r>
          </a:p>
          <a:p>
            <a:pPr marL="1073150" lvl="2" indent="-273050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5400" b="1" dirty="0" smtClean="0"/>
              <a:t>Laptop</a:t>
            </a:r>
          </a:p>
          <a:p>
            <a:pPr marL="1073150" lvl="2" indent="-273050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5400" b="1" dirty="0" smtClean="0"/>
              <a:t>Desktop</a:t>
            </a:r>
            <a:endParaRPr lang="en-US" sz="5400" b="1" dirty="0" smtClean="0"/>
          </a:p>
          <a:p>
            <a:pPr marL="400050" lvl="1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en-US" sz="5800" b="1" dirty="0" smtClean="0"/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5800" b="1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/>
              <a:t>T</a:t>
            </a:r>
            <a:r>
              <a:rPr lang="en-US" sz="5800" b="1" u="sng" dirty="0" smtClean="0"/>
              <a:t>oday’s Learning Objectives: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7400" b="1" u="sng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7400" b="1" dirty="0" smtClean="0"/>
              <a:t>I can create describe the nature of power, politics, and government</a:t>
            </a:r>
            <a:endParaRPr lang="en-US" sz="7400" dirty="0" smtClean="0"/>
          </a:p>
        </p:txBody>
      </p:sp>
      <p:sp>
        <p:nvSpPr>
          <p:cNvPr id="27652" name="Content Placeholder 9"/>
          <p:cNvSpPr>
            <a:spLocks noGrp="1"/>
          </p:cNvSpPr>
          <p:nvPr>
            <p:ph sz="quarter" idx="4294967295"/>
          </p:nvPr>
        </p:nvSpPr>
        <p:spPr>
          <a:xfrm>
            <a:off x="4645025" y="1219200"/>
            <a:ext cx="4498975" cy="4602163"/>
          </a:xfrm>
        </p:spPr>
        <p:txBody>
          <a:bodyPr rtlCol="0">
            <a:noAutofit/>
          </a:bodyPr>
          <a:lstStyle/>
          <a:p>
            <a:pPr marL="5715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u="sng" dirty="0" smtClean="0"/>
              <a:t>Today’s Agenda:</a:t>
            </a:r>
          </a:p>
          <a:p>
            <a:pPr marL="514350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b="1" i="1" dirty="0" smtClean="0"/>
              <a:t>Government Alive!</a:t>
            </a:r>
          </a:p>
          <a:p>
            <a:pPr marL="914400" lvl="1" indent="-457200">
              <a:buFont typeface="Wingdings" panose="05000000000000000000" pitchFamily="2" charset="2"/>
              <a:buChar char="Ø"/>
              <a:defRPr/>
            </a:pPr>
            <a:r>
              <a:rPr lang="en-US" b="1" i="1" dirty="0" smtClean="0"/>
              <a:t>1.1 &amp; 1.2—how’d it go?</a:t>
            </a:r>
          </a:p>
          <a:p>
            <a:pPr marL="914400" lvl="1" indent="-457200">
              <a:buFont typeface="Wingdings" panose="05000000000000000000" pitchFamily="2" charset="2"/>
              <a:buChar char="Ø"/>
              <a:defRPr/>
            </a:pPr>
            <a:r>
              <a:rPr lang="en-US" b="1" i="1" dirty="0" smtClean="0"/>
              <a:t>Online </a:t>
            </a:r>
            <a:r>
              <a:rPr lang="en-US" b="1" i="1" dirty="0" smtClean="0"/>
              <a:t>text </a:t>
            </a:r>
            <a:r>
              <a:rPr lang="en-US" b="1" i="1" dirty="0" smtClean="0"/>
              <a:t>book</a:t>
            </a:r>
          </a:p>
          <a:p>
            <a:pPr marL="914400" lvl="1" indent="-457200">
              <a:buFont typeface="Wingdings" panose="05000000000000000000" pitchFamily="2" charset="2"/>
              <a:buChar char="Ø"/>
              <a:defRPr/>
            </a:pPr>
            <a:endParaRPr lang="en-US" b="1" i="1" dirty="0" smtClean="0"/>
          </a:p>
          <a:p>
            <a:pPr marL="5715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3600" b="1" u="sng" dirty="0" smtClean="0"/>
              <a:t>HW:</a:t>
            </a:r>
          </a:p>
          <a:p>
            <a:pPr marL="628650" indent="-571500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2400" b="1" dirty="0" smtClean="0"/>
              <a:t>1.1 &amp; 1.2 and </a:t>
            </a:r>
            <a:r>
              <a:rPr lang="en-US" sz="2400" b="1" dirty="0" smtClean="0"/>
              <a:t>answer the questions in your digital notebook</a:t>
            </a:r>
            <a:endParaRPr lang="en-US" sz="24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241604342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 rtlCol="0"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Government Alive! Online</a:t>
            </a:r>
            <a:endParaRPr lang="en-US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9067800" cy="5334000"/>
          </a:xfrm>
        </p:spPr>
        <p:txBody>
          <a:bodyPr rtlCol="0">
            <a:normAutofit fontScale="62500" lnSpcReduction="20000"/>
          </a:bodyPr>
          <a:lstStyle/>
          <a:p>
            <a:pPr marL="1143000" indent="-1143000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5800" b="1" dirty="0" smtClean="0"/>
              <a:t>Go to mrsteen.weebly.com</a:t>
            </a:r>
          </a:p>
          <a:p>
            <a:pPr marL="1143000" indent="-1143000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5800" b="1" dirty="0" smtClean="0"/>
              <a:t>Click on “9</a:t>
            </a:r>
            <a:r>
              <a:rPr lang="en-US" sz="5800" b="1" baseline="30000" dirty="0" smtClean="0"/>
              <a:t>th</a:t>
            </a:r>
            <a:r>
              <a:rPr lang="en-US" sz="5800" b="1" dirty="0" smtClean="0"/>
              <a:t> Grade” banner.</a:t>
            </a:r>
          </a:p>
          <a:p>
            <a:pPr marL="1143000" indent="-1143000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5800" b="1" dirty="0" smtClean="0"/>
              <a:t>Click on “Government Alive! TCI Link”</a:t>
            </a:r>
          </a:p>
          <a:p>
            <a:pPr marL="1143000" indent="-1143000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5800" b="1" dirty="0" smtClean="0"/>
              <a:t>Click on “Student Sign In”</a:t>
            </a:r>
          </a:p>
          <a:p>
            <a:pPr marL="1143000" indent="-1143000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5800" b="1" dirty="0" smtClean="0"/>
              <a:t>Click on “Create Account” button</a:t>
            </a:r>
          </a:p>
          <a:p>
            <a:pPr marL="1143000" indent="-1143000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5800" b="1" dirty="0" smtClean="0"/>
              <a:t>Enter: </a:t>
            </a:r>
            <a:r>
              <a:rPr lang="en-US" sz="5800" b="1" dirty="0" smtClean="0">
                <a:hlinkClick r:id="rId3"/>
              </a:rPr>
              <a:t>steenm@issaquah.wednet.edu</a:t>
            </a:r>
            <a:r>
              <a:rPr lang="en-US" sz="5800" b="1" dirty="0" smtClean="0"/>
              <a:t> for teacher email.</a:t>
            </a:r>
          </a:p>
          <a:p>
            <a:pPr marL="1143000" indent="-1143000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5800" b="1" dirty="0" smtClean="0"/>
              <a:t>Continue with sign up—create your own username that you will </a:t>
            </a:r>
            <a:r>
              <a:rPr lang="en-US" sz="5800" b="1" i="1" u="sng" dirty="0" smtClean="0"/>
              <a:t>REMEMBER</a:t>
            </a:r>
            <a:r>
              <a:rPr lang="en-US" sz="5800" b="1" dirty="0" smtClean="0"/>
              <a:t>!</a:t>
            </a:r>
          </a:p>
          <a:p>
            <a:pPr marL="1143000" indent="-1143000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5800" b="1" dirty="0" smtClean="0"/>
              <a:t>Select which period you have SS.</a:t>
            </a:r>
          </a:p>
          <a:p>
            <a:pPr marL="1143000" indent="-1143000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5800" b="1" dirty="0" smtClean="0"/>
              <a:t>Check it out!</a:t>
            </a:r>
            <a:endParaRPr lang="en-US" sz="5800" b="1" dirty="0" smtClean="0"/>
          </a:p>
          <a:p>
            <a:pPr marL="1143000" indent="-1143000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endParaRPr lang="en-US" sz="7400" dirty="0" smtClean="0"/>
          </a:p>
        </p:txBody>
      </p:sp>
    </p:spTree>
    <p:extLst>
      <p:ext uri="{BB962C8B-B14F-4D97-AF65-F5344CB8AC3E}">
        <p14:creationId xmlns:p14="http://schemas.microsoft.com/office/powerpoint/2010/main" val="294357258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 rtlCol="0"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Government Alive! Online</a:t>
            </a:r>
            <a:endParaRPr lang="en-US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071418"/>
            <a:ext cx="4666655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V="1">
            <a:off x="914400" y="3276600"/>
            <a:ext cx="19812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914400" y="3581400"/>
            <a:ext cx="19812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914400" y="4000500"/>
            <a:ext cx="1981200" cy="419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914400" y="4419600"/>
            <a:ext cx="1905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914400" y="4411518"/>
            <a:ext cx="19050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914400" y="4419600"/>
            <a:ext cx="1752600" cy="16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914400" y="4419600"/>
            <a:ext cx="1967345" cy="8116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914400" y="4419600"/>
            <a:ext cx="1752600" cy="11926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6200" y="40502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Chapters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5562600" y="2057400"/>
            <a:ext cx="2438400" cy="1066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5791200" y="2928050"/>
            <a:ext cx="2438400" cy="1066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6096000" y="3760931"/>
            <a:ext cx="2438400" cy="1066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8001000" y="1782434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7087754" y="3449973"/>
            <a:ext cx="3198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Reading Challenge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7530493" y="2572199"/>
            <a:ext cx="1850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Digital Notebook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1185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 rtlCol="0"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Government Alive! Online</a:t>
            </a:r>
            <a:endParaRPr lang="en-US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9067800" cy="5334000"/>
          </a:xfrm>
        </p:spPr>
        <p:txBody>
          <a:bodyPr rtlCol="0">
            <a:normAutofit fontScale="92500" lnSpcReduction="20000"/>
          </a:bodyPr>
          <a:lstStyle/>
          <a:p>
            <a:pPr marL="1143000" indent="-1143000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5800" b="1" dirty="0" smtClean="0"/>
              <a:t>If you have completed reading 1.1 &amp; 1.2, please provide brief answers to the questions in the “Notebook.”</a:t>
            </a:r>
          </a:p>
          <a:p>
            <a:pPr marL="1143000" indent="-1143000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5800" b="1" dirty="0" smtClean="0"/>
              <a:t>Try out the features of the online text—reading challenge, glossary, etc…</a:t>
            </a:r>
            <a:endParaRPr lang="en-US" sz="5800" b="1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en-US" sz="5800" b="1" dirty="0" smtClean="0"/>
          </a:p>
          <a:p>
            <a:pPr marL="1143000" indent="-1143000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endParaRPr lang="en-US" sz="7400" dirty="0" smtClean="0"/>
          </a:p>
        </p:txBody>
      </p:sp>
    </p:spTree>
    <p:extLst>
      <p:ext uri="{BB962C8B-B14F-4D97-AF65-F5344CB8AC3E}">
        <p14:creationId xmlns:p14="http://schemas.microsoft.com/office/powerpoint/2010/main" val="32968699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184</Words>
  <Application>Microsoft Office PowerPoint</Application>
  <PresentationFormat>On-screen Show (4:3)</PresentationFormat>
  <Paragraphs>47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9th Honors 4.22.15</vt:lpstr>
      <vt:lpstr>Government Alive! Online</vt:lpstr>
      <vt:lpstr>Government Alive! Online</vt:lpstr>
      <vt:lpstr>Government Alive! Online</vt:lpstr>
    </vt:vector>
  </TitlesOfParts>
  <Company>Issaquah School District 411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9th Honors 4.22.15</dc:title>
  <dc:creator>Steen, Matthew    SHS - Staff</dc:creator>
  <cp:lastModifiedBy>Windows User</cp:lastModifiedBy>
  <cp:revision>5</cp:revision>
  <dcterms:created xsi:type="dcterms:W3CDTF">2015-04-21T15:16:05Z</dcterms:created>
  <dcterms:modified xsi:type="dcterms:W3CDTF">2015-04-22T15:51:43Z</dcterms:modified>
</cp:coreProperties>
</file>