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60" r:id="rId4"/>
    <p:sldId id="261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8090F-3791-4FB5-B842-FADC468B01D9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E500-16F3-4D02-ACFE-D59A819F4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8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6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9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8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2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1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5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2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8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5408-53A9-42BA-B898-8D31B0FAA478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A970-60D4-42E3-8A84-83AEEC49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4.28.15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Nothing</a:t>
            </a:r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create describe the nature of power, politics, and government.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b="1" i="1" dirty="0" smtClean="0"/>
              <a:t>FPRP:  Note cards…will discuss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b="1" i="1" dirty="0" smtClean="0"/>
              <a:t>What in the world?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endParaRPr lang="en-US" b="1" i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Government Alive! </a:t>
            </a:r>
            <a:endParaRPr lang="en-US" sz="2400" b="1" dirty="0"/>
          </a:p>
          <a:p>
            <a:pPr marL="1028700" lvl="1" indent="-571500"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/>
              <a:t>2.4-2.5:  use notebook guide online &amp; your own notes</a:t>
            </a:r>
          </a:p>
        </p:txBody>
      </p:sp>
    </p:spTree>
    <p:extLst>
      <p:ext uri="{BB962C8B-B14F-4D97-AF65-F5344CB8AC3E}">
        <p14:creationId xmlns:p14="http://schemas.microsoft.com/office/powerpoint/2010/main" val="2047082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Forms of Government</a:t>
            </a:r>
            <a:endParaRPr lang="en-US" b="1" i="1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85000" lnSpcReduction="10000"/>
          </a:bodyPr>
          <a:lstStyle/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Describe in what type of government the United States is currently operating?  Based on your reading, how would you classify the current form?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Is it still in its original form?</a:t>
            </a:r>
          </a:p>
          <a:p>
            <a:pPr marL="1143000" indent="-11430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5800" b="1" dirty="0" smtClean="0"/>
              <a:t>Is there any way to make it work more efficiently?</a:t>
            </a: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39976855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pbs.twimg.com/media/CDpcIJYWMAEok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7798"/>
            <a:ext cx="56959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mbedded image permali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2571750"/>
            <a:ext cx="5331691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pbs.twimg.com/media/CDpcGrXW0AEOB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0831"/>
            <a:ext cx="56959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mbedded image permalin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648200"/>
            <a:ext cx="392780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-2667000" y="380998"/>
            <a:ext cx="8591550" cy="1066800"/>
          </a:xfrm>
        </p:spPr>
        <p:txBody>
          <a:bodyPr rtlCol="0">
            <a:normAutofit/>
          </a:bodyPr>
          <a:lstStyle/>
          <a:p>
            <a:pPr marL="484632">
              <a:defRPr/>
            </a:pPr>
            <a:r>
              <a:rPr lang="en-US" sz="4000" b="1" u="sng" dirty="0">
                <a:cs typeface="Tunga" pitchFamily="34" charset="0"/>
              </a:rPr>
              <a:t>What do you see?</a:t>
            </a:r>
            <a:endParaRPr lang="en-US" sz="4000" b="1" u="sng" dirty="0" smtClean="0">
              <a:cs typeface="Tung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865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pbs.twimg.com/media/CDpcIJYWMAEok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7798"/>
            <a:ext cx="56959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mbedded image permali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2571750"/>
            <a:ext cx="5331691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pbs.twimg.com/media/CDpcGrXW0AEOB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0831"/>
            <a:ext cx="56959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mbedded image permalin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648200"/>
            <a:ext cx="392780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-2667000" y="380998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3600" b="1" u="sng" dirty="0" smtClean="0">
                <a:cs typeface="Tunga" pitchFamily="34" charset="0"/>
              </a:rPr>
              <a:t>Where is this?</a:t>
            </a:r>
          </a:p>
        </p:txBody>
      </p:sp>
    </p:spTree>
    <p:extLst>
      <p:ext uri="{BB962C8B-B14F-4D97-AF65-F5344CB8AC3E}">
        <p14:creationId xmlns:p14="http://schemas.microsoft.com/office/powerpoint/2010/main" val="16619388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pbs.twimg.com/media/CDpcIJYWMAEokc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7798"/>
            <a:ext cx="56959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mbedded image permali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2571750"/>
            <a:ext cx="5331691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pbs.twimg.com/media/CDpcGrXW0AEOBO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0831"/>
            <a:ext cx="569595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mbedded image permalin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648200"/>
            <a:ext cx="3927804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-2667000" y="380998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cs typeface="Tunga" pitchFamily="34" charset="0"/>
              </a:rPr>
              <a:t>What should be “done?”</a:t>
            </a:r>
          </a:p>
        </p:txBody>
      </p:sp>
    </p:spTree>
    <p:extLst>
      <p:ext uri="{BB962C8B-B14F-4D97-AF65-F5344CB8AC3E}">
        <p14:creationId xmlns:p14="http://schemas.microsoft.com/office/powerpoint/2010/main" val="14999186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-2667000" y="380998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sz="2400" b="1" u="sng" dirty="0" smtClean="0">
                <a:cs typeface="Tunga" pitchFamily="34" charset="0"/>
              </a:rPr>
              <a:t>What should be “done?”</a:t>
            </a:r>
          </a:p>
        </p:txBody>
      </p:sp>
      <p:pic>
        <p:nvPicPr>
          <p:cNvPr id="2" name="Picture 2" descr="http://forcechangecom.c.presscdn.com/wp-content/uploads/2013/01/url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29878"/>
            <a:ext cx="4191000" cy="303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insider.foxnews.com/sites/insider.foxnews.com/files/082013_GeorgiaSchoolShooting_014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933" y="3829879"/>
            <a:ext cx="5190067" cy="30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t1.gstatic.com/images?q=tbn:ANd9GcQHrV-rUIBlZBe38Px7Rq3BU-cqCMc5igjZF1UP1o2oF8OGgJDElQ:https://timeswampland.files.wordpress.com/2012/07/columbine-high-school-shooting.jpg%3Fw%3D75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3903"/>
            <a:ext cx="4114799" cy="27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1.gstatic.com/images?q=tbn:ANd9GcTwaM9MOn002tnJvSHTx7jmGZA5nJnQWmNCIODI7TYm-M6Z1X8r:tribwpix.files.wordpress.com/2013/12/colorado-school-shooting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23903"/>
            <a:ext cx="5029200" cy="270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653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Forms of Government</a:t>
            </a:r>
            <a:endParaRPr lang="en-US" b="1" i="1" u="sng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9144000" cy="48768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7400" dirty="0" smtClean="0"/>
              <a:t>What role should the government play in this type of scenario?</a:t>
            </a:r>
          </a:p>
        </p:txBody>
      </p:sp>
    </p:spTree>
    <p:extLst>
      <p:ext uri="{BB962C8B-B14F-4D97-AF65-F5344CB8AC3E}">
        <p14:creationId xmlns:p14="http://schemas.microsoft.com/office/powerpoint/2010/main" val="12204828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149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9th Honors 4.28.15</vt:lpstr>
      <vt:lpstr>Forms of Government</vt:lpstr>
      <vt:lpstr>What do you see?</vt:lpstr>
      <vt:lpstr>Where is this?</vt:lpstr>
      <vt:lpstr>What should be “done?”</vt:lpstr>
      <vt:lpstr>What should be “done?”</vt:lpstr>
      <vt:lpstr>Forms of Government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4.28.15</dc:title>
  <dc:creator>Windows User</dc:creator>
  <cp:lastModifiedBy>Steen, Matthew    SHS - Staff</cp:lastModifiedBy>
  <cp:revision>4</cp:revision>
  <dcterms:created xsi:type="dcterms:W3CDTF">2015-04-28T13:50:57Z</dcterms:created>
  <dcterms:modified xsi:type="dcterms:W3CDTF">2015-04-28T16:23:37Z</dcterms:modified>
</cp:coreProperties>
</file>