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FBE39-AED5-412B-AD27-EAF7390E33E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C6C49-3CCC-485D-B229-4CFDD5D7B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2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F090-4039-4F59-BE06-0A6C9E914D18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D134-6974-4651-BDAA-728D383C3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3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F090-4039-4F59-BE06-0A6C9E914D18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D134-6974-4651-BDAA-728D383C3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2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F090-4039-4F59-BE06-0A6C9E914D18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D134-6974-4651-BDAA-728D383C3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5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F090-4039-4F59-BE06-0A6C9E914D18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D134-6974-4651-BDAA-728D383C3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2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F090-4039-4F59-BE06-0A6C9E914D18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D134-6974-4651-BDAA-728D383C3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3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F090-4039-4F59-BE06-0A6C9E914D18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D134-6974-4651-BDAA-728D383C3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5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F090-4039-4F59-BE06-0A6C9E914D18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D134-6974-4651-BDAA-728D383C3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4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F090-4039-4F59-BE06-0A6C9E914D18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D134-6974-4651-BDAA-728D383C3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4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F090-4039-4F59-BE06-0A6C9E914D18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D134-6974-4651-BDAA-728D383C3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5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F090-4039-4F59-BE06-0A6C9E914D18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D134-6974-4651-BDAA-728D383C3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8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F090-4039-4F59-BE06-0A6C9E914D18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D134-6974-4651-BDAA-728D383C3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8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EF090-4039-4F59-BE06-0A6C9E914D18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7D134-6974-4651-BDAA-728D383C3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4.29.15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9600" b="1" dirty="0" smtClean="0"/>
              <a:t>Nothing…</a:t>
            </a:r>
          </a:p>
          <a:p>
            <a:pPr marL="57150" indent="0">
              <a:buNone/>
              <a:defRPr/>
            </a:pPr>
            <a:endParaRPr lang="en-US" sz="6000" b="1" dirty="0" smtClean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6000" b="1" dirty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400" b="1" dirty="0" smtClean="0"/>
              <a:t>I can create describe the nature of power, politics, and government.</a:t>
            </a:r>
            <a:endParaRPr lang="en-US" sz="7400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b="1" i="1" dirty="0" err="1" smtClean="0"/>
              <a:t>Nucountry</a:t>
            </a:r>
            <a:endParaRPr lang="en-US" b="1" i="1" dirty="0" smtClean="0"/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endParaRPr lang="en-US" b="1" i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u="sng" dirty="0" smtClean="0"/>
              <a:t>HW:</a:t>
            </a:r>
          </a:p>
          <a:p>
            <a:pPr marL="628650" indent="-5715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Review Vocab from Chapters 1 &amp; 2:  </a:t>
            </a:r>
            <a:r>
              <a:rPr lang="en-US" sz="2400" b="1" u="sng" dirty="0" smtClean="0"/>
              <a:t>Quiz </a:t>
            </a:r>
            <a:r>
              <a:rPr lang="en-US" sz="2400" b="1" u="sng" dirty="0" smtClean="0"/>
              <a:t>Friday</a:t>
            </a:r>
            <a:endParaRPr lang="en-US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475623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Nucountry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6172200"/>
          </a:xfrm>
        </p:spPr>
        <p:txBody>
          <a:bodyPr rtlCol="0">
            <a:normAutofit fontScale="47500" lnSpcReduction="20000"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We will gather in 8 groups</a:t>
            </a:r>
            <a:r>
              <a:rPr lang="en-US" sz="5800" b="1" dirty="0" smtClean="0"/>
              <a:t>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In your groups, do the following:</a:t>
            </a:r>
          </a:p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6700" b="1" dirty="0" smtClean="0"/>
              <a:t>Read Handout A:  Background Information on </a:t>
            </a:r>
            <a:r>
              <a:rPr lang="en-US" sz="6700" b="1" dirty="0" err="1" smtClean="0"/>
              <a:t>Nucountry</a:t>
            </a:r>
            <a:endParaRPr lang="en-US" sz="6700" b="1" dirty="0" smtClean="0"/>
          </a:p>
          <a:p>
            <a:pPr marL="1657350" lvl="2" indent="-857250">
              <a:lnSpc>
                <a:spcPct val="90000"/>
              </a:lnSpc>
              <a:defRPr/>
            </a:pPr>
            <a:r>
              <a:rPr lang="en-US" sz="6700" b="1" dirty="0" smtClean="0"/>
              <a:t>What issues will </a:t>
            </a:r>
            <a:r>
              <a:rPr lang="en-US" sz="6700" b="1" dirty="0" err="1" smtClean="0"/>
              <a:t>Nucountry</a:t>
            </a:r>
            <a:r>
              <a:rPr lang="en-US" sz="6700" b="1" dirty="0" smtClean="0"/>
              <a:t> face?</a:t>
            </a:r>
          </a:p>
          <a:p>
            <a:pPr marL="1143000" indent="-11430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6700" b="1" dirty="0" smtClean="0"/>
              <a:t>Read Handout B: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6700" b="1" dirty="0"/>
              <a:t>Record your group’s characteristics and primary concerns about the future of </a:t>
            </a:r>
            <a:r>
              <a:rPr lang="en-US" sz="6700" b="1" dirty="0" err="1"/>
              <a:t>Nucountry</a:t>
            </a:r>
            <a:r>
              <a:rPr lang="en-US" sz="6700" b="1" dirty="0" smtClean="0"/>
              <a:t>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6700" b="1" dirty="0" smtClean="0"/>
              <a:t>Create a sign with the name of your interest group and a slogan that describes your wants and needs</a:t>
            </a:r>
            <a:r>
              <a:rPr lang="en-US" sz="6700" b="1" dirty="0" smtClean="0"/>
              <a:t>.</a:t>
            </a:r>
          </a:p>
          <a:p>
            <a:pPr lvl="3">
              <a:lnSpc>
                <a:spcPct val="90000"/>
              </a:lnSpc>
              <a:defRPr/>
            </a:pPr>
            <a:r>
              <a:rPr lang="en-US" sz="6700" b="1" dirty="0" smtClean="0"/>
              <a:t>Include a brief description of the desires of your group.</a:t>
            </a:r>
            <a:endParaRPr lang="en-US" sz="6700" b="1" dirty="0" smtClean="0"/>
          </a:p>
          <a:p>
            <a:pPr marL="857250" indent="-857250">
              <a:lnSpc>
                <a:spcPct val="90000"/>
              </a:lnSpc>
              <a:defRPr/>
            </a:pPr>
            <a:endParaRPr lang="en-US" sz="7400" dirty="0" smtClean="0"/>
          </a:p>
        </p:txBody>
      </p:sp>
    </p:spTree>
    <p:extLst>
      <p:ext uri="{BB962C8B-B14F-4D97-AF65-F5344CB8AC3E}">
        <p14:creationId xmlns:p14="http://schemas.microsoft.com/office/powerpoint/2010/main" val="14535832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Groups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245984"/>
              </p:ext>
            </p:extLst>
          </p:nvPr>
        </p:nvGraphicFramePr>
        <p:xfrm>
          <a:off x="457200" y="1142999"/>
          <a:ext cx="8229600" cy="5029200"/>
        </p:xfrm>
        <a:graphic>
          <a:graphicData uri="http://schemas.openxmlformats.org/drawingml/2006/table">
            <a:tbl>
              <a:tblPr/>
              <a:tblGrid>
                <a:gridCol w="1328581"/>
                <a:gridCol w="1120490"/>
                <a:gridCol w="1434628"/>
                <a:gridCol w="928406"/>
                <a:gridCol w="784343"/>
                <a:gridCol w="936410"/>
                <a:gridCol w="960420"/>
                <a:gridCol w="736322"/>
              </a:tblGrid>
              <a:tr h="558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Ahn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Angell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Beirer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Boyd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Brown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Cannon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Chakrapani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Dua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Hall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Hong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Kannan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Kim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Kurpad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Mahmoud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Miao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Narayan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Olsen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Ranganathan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Sathyanarayanan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Sausville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Shastri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Stanley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Sudip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Symmes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Andrews-Shank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Bania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Barton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Beatty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Chiang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Cooper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Darvish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John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Kempf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Khan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Kim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Melvin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Mettu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Nankova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Pell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Shi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Shiroma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Smith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Smith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Swanson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Tomar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Wang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Wang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Xie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Fox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Gitelman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Narayanan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O'Brien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Vasudevan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Gerth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Gulyas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Rao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Shea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Wettstein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Wong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2871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Nucountry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5800" b="1" dirty="0"/>
              <a:t>What potential challenges might </a:t>
            </a:r>
            <a:r>
              <a:rPr lang="en-US" sz="5800" b="1" dirty="0" err="1"/>
              <a:t>Nucountry</a:t>
            </a:r>
            <a:r>
              <a:rPr lang="en-US" sz="5800" b="1" dirty="0"/>
              <a:t> face in making decisions about the type of government and economic system it will use?</a:t>
            </a:r>
            <a:endParaRPr lang="en-US" sz="7400" dirty="0" smtClean="0"/>
          </a:p>
        </p:txBody>
      </p:sp>
    </p:spTree>
    <p:extLst>
      <p:ext uri="{BB962C8B-B14F-4D97-AF65-F5344CB8AC3E}">
        <p14:creationId xmlns:p14="http://schemas.microsoft.com/office/powerpoint/2010/main" val="39945609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Nucountry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105400"/>
          </a:xfrm>
        </p:spPr>
        <p:txBody>
          <a:bodyPr rtlCol="0">
            <a:normAutofit fontScale="77500" lnSpcReduction="20000"/>
          </a:bodyPr>
          <a:lstStyle/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800" b="1" dirty="0" smtClean="0"/>
              <a:t>Read Handout C: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5400" b="1" dirty="0"/>
              <a:t>With your group, examine each map or graph on the handout and discuss the corresponding questions</a:t>
            </a:r>
            <a:r>
              <a:rPr lang="en-US" sz="5400" b="1" dirty="0" smtClean="0"/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5400" b="1" dirty="0"/>
              <a:t>Complete the matrix on Student Handout B by listing your preferred options and compromise choices for the form of government, system of government, and economic system. </a:t>
            </a:r>
            <a:endParaRPr lang="en-US" sz="5400" b="1" dirty="0" smtClean="0"/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5800" b="1" dirty="0" smtClean="0"/>
              <a:t>Form?  Style? Economics?</a:t>
            </a:r>
          </a:p>
          <a:p>
            <a:pPr marL="857250" indent="-857250">
              <a:lnSpc>
                <a:spcPct val="90000"/>
              </a:lnSpc>
              <a:defRPr/>
            </a:pPr>
            <a:endParaRPr lang="en-US" sz="7400" dirty="0" smtClean="0"/>
          </a:p>
        </p:txBody>
      </p:sp>
    </p:spTree>
    <p:extLst>
      <p:ext uri="{BB962C8B-B14F-4D97-AF65-F5344CB8AC3E}">
        <p14:creationId xmlns:p14="http://schemas.microsoft.com/office/powerpoint/2010/main" val="6793274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280</Words>
  <Application>Microsoft Office PowerPoint</Application>
  <PresentationFormat>On-screen Show (4:3)</PresentationFormat>
  <Paragraphs>115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9th Honors 4.29.15</vt:lpstr>
      <vt:lpstr>Nucountry</vt:lpstr>
      <vt:lpstr>Groups</vt:lpstr>
      <vt:lpstr>Nucountry</vt:lpstr>
      <vt:lpstr>Nucountry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4.29.15</dc:title>
  <dc:creator>Windows User</dc:creator>
  <cp:lastModifiedBy>Steen, Matthew    SHS - Staff</cp:lastModifiedBy>
  <cp:revision>8</cp:revision>
  <dcterms:created xsi:type="dcterms:W3CDTF">2015-04-29T15:52:00Z</dcterms:created>
  <dcterms:modified xsi:type="dcterms:W3CDTF">2015-04-29T17:42:35Z</dcterms:modified>
</cp:coreProperties>
</file>