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82546-40B5-4DEF-8875-7166142D3C3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01DF0-1FFE-4398-AF40-666AC4B377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A56D-E185-47E4-9A55-5E205813B8E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B310-979F-4C7B-89DF-14A7D2739A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</a:t>
            </a: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Honors </a:t>
            </a:r>
            <a:r>
              <a:rPr lang="en-US" smtClean="0">
                <a:solidFill>
                  <a:srgbClr val="FF0000"/>
                </a:solidFill>
                <a:cs typeface="Tunga" pitchFamily="34" charset="0"/>
              </a:rPr>
              <a:t>5.07.15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Online notes (</a:t>
            </a:r>
            <a:r>
              <a:rPr lang="en-US" sz="9600" b="1" dirty="0" smtClean="0"/>
              <a:t>3.3-3.4)</a:t>
            </a:r>
            <a:endParaRPr lang="en-US" sz="9600" b="1" dirty="0" smtClean="0"/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create describe the nature of power, politics, and government.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b="1" i="1" dirty="0" smtClean="0"/>
              <a:t>Finish Constitution “Hunting”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b="1" i="1" dirty="0" smtClean="0"/>
              <a:t>Articles of Confederation</a:t>
            </a:r>
            <a:endParaRPr lang="en-US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</a:t>
            </a:r>
            <a:r>
              <a:rPr lang="en-US" sz="3600" b="1" u="sng" dirty="0" smtClean="0"/>
              <a:t>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C/R/A </a:t>
            </a:r>
            <a:r>
              <a:rPr lang="en-US" sz="2400" b="1" dirty="0" smtClean="0"/>
              <a:t>3.5-3.6—COMPLETE </a:t>
            </a:r>
            <a:r>
              <a:rPr lang="en-US" sz="2400" b="1" dirty="0" smtClean="0"/>
              <a:t>NOTES </a:t>
            </a:r>
            <a:r>
              <a:rPr lang="en-US" sz="2400" b="1" dirty="0" smtClean="0"/>
              <a:t>ONLINE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FPRP:  1 paragraph each on topic in regards to realism (</a:t>
            </a:r>
            <a:r>
              <a:rPr lang="en-US" sz="2400" b="1" dirty="0" err="1" smtClean="0"/>
              <a:t>realpolitik</a:t>
            </a:r>
            <a:r>
              <a:rPr lang="en-US" sz="2400" b="1" dirty="0" smtClean="0"/>
              <a:t>) and idealism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86925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Articles of Confederation</a:t>
            </a:r>
            <a:endParaRPr lang="en-US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6324600"/>
          </a:xfrm>
        </p:spPr>
        <p:txBody>
          <a:bodyPr rtlCol="0">
            <a:normAutofit lnSpcReduction="10000"/>
          </a:bodyPr>
          <a:lstStyle/>
          <a:p>
            <a:r>
              <a:rPr lang="en-US" dirty="0" smtClean="0"/>
              <a:t>Compare the preamble to that of the constitution.</a:t>
            </a:r>
          </a:p>
          <a:p>
            <a:r>
              <a:rPr lang="en-US" dirty="0" smtClean="0"/>
              <a:t>What do you notice about the focus of the Articles?</a:t>
            </a:r>
          </a:p>
          <a:p>
            <a:r>
              <a:rPr lang="en-US" dirty="0" smtClean="0"/>
              <a:t>What advantages might the Articles of Confederation provided in comparison to the Constitution?</a:t>
            </a:r>
          </a:p>
          <a:p>
            <a:r>
              <a:rPr lang="en-US" dirty="0" smtClean="0"/>
              <a:t>What complications might arise from the Articles of Confederation in comparison to the Constitution?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Full text of the Articles of Confederation available on my website if you’re so inclined…</a:t>
            </a:r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86925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Articles of Confederation</a:t>
            </a:r>
            <a:endParaRPr lang="en-US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6324600"/>
          </a:xfrm>
        </p:spPr>
        <p:txBody>
          <a:bodyPr rtlCol="0">
            <a:normAutofit/>
          </a:bodyPr>
          <a:lstStyle/>
          <a:p>
            <a:pPr algn="ctr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Article XI.</a:t>
            </a:r>
            <a:endParaRPr lang="en-US" sz="2800" b="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dirty="0"/>
              <a:t>Canada acceding to this confederation, and joining in the measures of the united states, shall be admitted into, and entitled to all the advantages of this union: but no other colony shall be admitted into the same, unless such admission be agreed to by nine states.</a:t>
            </a:r>
            <a:endParaRPr lang="en-US" sz="4000" b="0" dirty="0" smtClean="0"/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86925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9th Honors 5.07.15</vt:lpstr>
      <vt:lpstr>Articles of Confederation</vt:lpstr>
      <vt:lpstr>Articles of Confederation</vt:lpstr>
    </vt:vector>
  </TitlesOfParts>
  <Company>Issaquah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5.07.15</dc:title>
  <dc:creator>Windows User</dc:creator>
  <cp:lastModifiedBy>Windows User</cp:lastModifiedBy>
  <cp:revision>2</cp:revision>
  <dcterms:created xsi:type="dcterms:W3CDTF">2015-05-07T14:27:37Z</dcterms:created>
  <dcterms:modified xsi:type="dcterms:W3CDTF">2015-05-07T14:43:07Z</dcterms:modified>
</cp:coreProperties>
</file>