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3" r:id="rId3"/>
    <p:sldId id="294" r:id="rId4"/>
    <p:sldId id="295" r:id="rId5"/>
    <p:sldId id="296" r:id="rId6"/>
    <p:sldId id="297" r:id="rId7"/>
    <p:sldId id="272" r:id="rId8"/>
    <p:sldId id="298" r:id="rId9"/>
    <p:sldId id="299" r:id="rId10"/>
    <p:sldId id="300" r:id="rId11"/>
    <p:sldId id="301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2D360-4C85-464D-92F3-501F8DCBF063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3D61C-1972-4748-82C1-93A0CE506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8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0" hangingPunct="0"/>
            <a:fld id="{834E1687-D06C-4161-8B2F-FCF3773B0DF2}" type="slidenum">
              <a:rPr lang="en-US" altLang="en-US" smtClean="0">
                <a:latin typeface="Calibri" pitchFamily="34" charset="0"/>
                <a:cs typeface="Arial" charset="0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10573-DE3E-4DCD-AAAD-DB191C7BC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3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2E6A-0227-4EC8-8765-F12108BB1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9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28F93-25BA-4C17-B3C3-59CC1B653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4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134DB-3E46-49EB-AFCD-B664DF420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1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9AF9-94D6-434B-ACFA-1B5542F3C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9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6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8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0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1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2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91EF-E349-44A9-9BDB-23A802A01CB7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F202-9D54-4A1E-A7AD-A43550D75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>
              <a:defRPr/>
            </a:pP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10</a:t>
            </a:r>
            <a:r>
              <a:rPr lang="en-US" altLang="en-US" baseline="30000" dirty="0" smtClean="0">
                <a:solidFill>
                  <a:srgbClr val="00B0F0"/>
                </a:solidFill>
                <a:cs typeface="Tunga" pitchFamily="34" charset="0"/>
              </a:rPr>
              <a:t>th</a:t>
            </a: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 Euro Studies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5.11.16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6000" b="1" dirty="0" smtClean="0"/>
              <a:t>Atlantic &amp; Casablanca Questions</a:t>
            </a:r>
            <a:endParaRPr lang="en-US" sz="5600" b="1" dirty="0" smtClean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6000" b="1" dirty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Planner/Calendar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Note-taking device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i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describe the events of a battle or operation of WWII and its impact on Europe.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325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600" b="1" u="sng" dirty="0" smtClean="0"/>
              <a:t>Today’s Agenda:</a:t>
            </a:r>
          </a:p>
          <a:p>
            <a:pPr marL="514350" indent="-457200" eaLnBrk="1" hangingPunct="1">
              <a:buFont typeface="Wingdings" pitchFamily="2" charset="2"/>
              <a:buChar char="Ø"/>
              <a:defRPr/>
            </a:pPr>
            <a:r>
              <a:rPr lang="en-US" sz="9600" b="1" dirty="0" smtClean="0"/>
              <a:t>Conferences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8000" b="1" dirty="0" smtClean="0"/>
              <a:t>Others…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8000" b="1" dirty="0" smtClean="0"/>
              <a:t>Yalta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14350" indent="-457200" eaLnBrk="1" hangingPunct="1">
              <a:buFontTx/>
              <a:buNone/>
              <a:defRPr/>
            </a:pPr>
            <a:endParaRPr lang="en-US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400" b="1" u="sng" dirty="0" smtClean="0"/>
              <a:t>HW:</a:t>
            </a:r>
            <a:endParaRPr lang="en-US" sz="8000" b="1" dirty="0" smtClean="0"/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8000" b="1" dirty="0" smtClean="0"/>
              <a:t>CRA Conference Readings &amp; Discussion Questions (available online only)—</a:t>
            </a:r>
            <a:r>
              <a:rPr lang="en-US" sz="8000" b="1" smtClean="0"/>
              <a:t>turn in hard </a:t>
            </a:r>
            <a:r>
              <a:rPr lang="en-US" sz="8000" b="1" dirty="0" smtClean="0"/>
              <a:t>copy tomorrow</a:t>
            </a:r>
            <a:endParaRPr lang="en-US" sz="7400" b="1" u="sng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400" b="1" u="sng" dirty="0" smtClean="0"/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500" b="1" u="sng" dirty="0" smtClean="0"/>
          </a:p>
          <a:p>
            <a:pPr marL="457200" lvl="1" indent="0">
              <a:buFont typeface="Wingdings" pitchFamily="2" charset="2"/>
              <a:buChar char="Ø"/>
              <a:defRPr/>
            </a:pPr>
            <a:endParaRPr lang="en-US" sz="9200" b="1" dirty="0" smtClean="0"/>
          </a:p>
        </p:txBody>
      </p:sp>
    </p:spTree>
    <p:extLst>
      <p:ext uri="{BB962C8B-B14F-4D97-AF65-F5344CB8AC3E}">
        <p14:creationId xmlns:p14="http://schemas.microsoft.com/office/powerpoint/2010/main" val="2685448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Tehran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November 28, 1943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U.S., Britain, Russia</a:t>
            </a:r>
          </a:p>
        </p:txBody>
      </p:sp>
      <p:pic>
        <p:nvPicPr>
          <p:cNvPr id="11267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3429000" cy="2417763"/>
          </a:xfrm>
          <a:ln w="57150" cmpd="thickThin">
            <a:solidFill>
              <a:schemeClr val="tx1"/>
            </a:solidFill>
          </a:ln>
        </p:spPr>
      </p:pic>
      <p:sp>
        <p:nvSpPr>
          <p:cNvPr id="12595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114800"/>
            <a:ext cx="6858000" cy="2189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First time the Big Three met together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Discussed military strategy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Open Second Front--D Day invasion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Simultaneous Third Front--Russian counter-attack (pincer movement)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Russian commitment to attack Japan after German defeat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Inconclusive regarding postwar Germany</a:t>
            </a:r>
          </a:p>
        </p:txBody>
      </p:sp>
      <p:pic>
        <p:nvPicPr>
          <p:cNvPr id="11269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4343400"/>
            <a:ext cx="2160588" cy="2366963"/>
          </a:xfrm>
          <a:noFill/>
          <a:ln w="571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276600" cy="24257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Bretton Woods Economic Conference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July 1, 1944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44 Nations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International monetary fund</a:t>
            </a:r>
          </a:p>
          <a:p>
            <a:pPr eaLnBrk="1" hangingPunct="1">
              <a:defRPr/>
            </a:pPr>
            <a:r>
              <a:rPr lang="en-US" sz="2800" smtClean="0"/>
              <a:t>Fixed exchange rate based on gold</a:t>
            </a:r>
          </a:p>
          <a:p>
            <a:pPr eaLnBrk="1" hangingPunct="1">
              <a:defRPr/>
            </a:pPr>
            <a:r>
              <a:rPr lang="en-US" sz="2800" smtClean="0"/>
              <a:t>International bank for reconstruction and development</a:t>
            </a:r>
          </a:p>
        </p:txBody>
      </p:sp>
      <p:pic>
        <p:nvPicPr>
          <p:cNvPr id="1229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4600"/>
            <a:ext cx="3990975" cy="2628900"/>
          </a:xfrm>
        </p:spPr>
      </p:pic>
    </p:spTree>
    <p:extLst>
      <p:ext uri="{BB962C8B-B14F-4D97-AF65-F5344CB8AC3E}">
        <p14:creationId xmlns:p14="http://schemas.microsoft.com/office/powerpoint/2010/main" val="21175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Yalta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February 4, 1945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U.S., Britain, Russia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520"/>
            <a:ext cx="9144000" cy="53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3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London Economic Conference</a:t>
            </a:r>
            <a:br>
              <a:rPr 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June 12, 1933</a:t>
            </a:r>
            <a:br>
              <a:rPr 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66 Nations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Goal: to organize a coordinated attack on the global depression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Essential to revive world trade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Roosevelt withdrew from conference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Withdrawal caused the whole conference to collapse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Emphasized isolationism and American “protectionism”</a:t>
            </a:r>
          </a:p>
        </p:txBody>
      </p:sp>
      <p:pic>
        <p:nvPicPr>
          <p:cNvPr id="410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0014">
            <a:off x="4648200" y="1981200"/>
            <a:ext cx="4038600" cy="4530725"/>
          </a:xfrm>
          <a:noFill/>
          <a:ln w="571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Munich Conference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September 29, 1938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Germany, France, Britain, Italy</a:t>
            </a:r>
          </a:p>
        </p:txBody>
      </p:sp>
      <p:pic>
        <p:nvPicPr>
          <p:cNvPr id="5123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328988" cy="2351088"/>
          </a:xfrm>
          <a:noFill/>
          <a:ln w="571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smtClean="0"/>
              <a:t>Hoped to maintain peace by appeasing Germany/Hitler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smtClean="0"/>
              <a:t>Betrayed Czechoslovakia to Hitler--allowed Hitler to take Czech in exchange for leaving the Sudetenland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smtClean="0"/>
              <a:t>Hitler promised that the Sudetenland was “the last territorial claim I have to make in Europe”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smtClean="0"/>
              <a:t>Hitler broke his promise in March of 1939 and took the rest of Czechoslovakia</a:t>
            </a:r>
          </a:p>
        </p:txBody>
      </p:sp>
      <p:pic>
        <p:nvPicPr>
          <p:cNvPr id="5125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114800"/>
            <a:ext cx="3276600" cy="2430463"/>
          </a:xfrm>
          <a:noFill/>
          <a:ln w="571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Molotov-Ribbentrop Treaty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August 23,1939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Germany, Russia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752600"/>
            <a:ext cx="4572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Formalized alliance between U.S.S.R. and Germany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Considered the “Soviet-German Nonaggression Pact”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Defined secret protocols and spheres of influence in Eastern Europe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Agreed to jointly take over Poland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Would later be violated by Hitler</a:t>
            </a:r>
          </a:p>
        </p:txBody>
      </p:sp>
      <p:pic>
        <p:nvPicPr>
          <p:cNvPr id="6148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3063875" cy="5181600"/>
          </a:xfrm>
          <a:noFill/>
          <a:ln w="571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Havana Conference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July 21, 1940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Western Hemisphere Countries, U.S.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752600"/>
            <a:ext cx="8839200" cy="4454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Purpose: To uphold the Monroe Doctrine in the face of global aggression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the doctrine warns European nations that the United States would not tolerate further colonization or puppet monarchs. 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Share information for mutual defense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If aggressive action was taken by any non-American nation is made, all American nations would confer to decide on measures to take</a:t>
            </a:r>
          </a:p>
        </p:txBody>
      </p:sp>
    </p:spTree>
    <p:extLst>
      <p:ext uri="{BB962C8B-B14F-4D97-AF65-F5344CB8AC3E}">
        <p14:creationId xmlns:p14="http://schemas.microsoft.com/office/powerpoint/2010/main" val="35067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Atlantic Charter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August 14, 1941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Britain, U.S. (later included Russia)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Formalized the alliance between Great Britain and America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Established war-time strategy--”Europe first”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Developed post-war plans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No territorial changes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Self-Determination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Establishment of the United Nations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Facilitate free trade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Demilitarize</a:t>
            </a:r>
          </a:p>
        </p:txBody>
      </p:sp>
      <p:pic>
        <p:nvPicPr>
          <p:cNvPr id="8196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429000"/>
            <a:ext cx="1998663" cy="2590800"/>
          </a:xfrm>
          <a:noFill/>
          <a:ln w="571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300" y="1600200"/>
            <a:ext cx="3187700" cy="4475163"/>
          </a:xfrm>
          <a:noFill/>
          <a:ln w="571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smtClean="0"/>
              <a:t>Accomplished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“…all men in all lands may live out their lives in freedom from fear and want.”</a:t>
            </a:r>
          </a:p>
          <a:p>
            <a:pPr eaLnBrk="1" hangingPunct="1"/>
            <a:r>
              <a:rPr lang="en-US" altLang="en-US" dirty="0" smtClean="0"/>
              <a:t>A system of  “general security” (collective)—The United Nations...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24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Casablanca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January 14, 1943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U.S. and Britain</a:t>
            </a:r>
          </a:p>
        </p:txBody>
      </p:sp>
      <p:pic>
        <p:nvPicPr>
          <p:cNvPr id="921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4479925"/>
            <a:ext cx="2971800" cy="2378075"/>
          </a:xfrm>
          <a:noFill/>
          <a:ln w="571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6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Establish military strategy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Step up war in Pacific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Invade Sicily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Increase pressure on Italy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Agreed that belligerents would be forced to surrender unconditionally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Brought the two exiled French resistance leaders, Henri Giraud and Charles de Gaulle, together </a:t>
            </a:r>
          </a:p>
        </p:txBody>
      </p:sp>
      <p:pic>
        <p:nvPicPr>
          <p:cNvPr id="922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2451100" cy="2951163"/>
          </a:xfrm>
          <a:noFill/>
          <a:ln w="571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Cairo Conference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November 1943</a:t>
            </a:r>
            <a:b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U.S., Britain, China</a:t>
            </a:r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Determine postwar settlement of Asia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Restore all Chinese land from Japan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Secure Korean sovereignty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Permit return of Taiwan and Manchuria to China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Stalin refused invitation because a meeting with Chiang Kai-Shek may have provoked a war between Japan and Russia</a:t>
            </a:r>
          </a:p>
        </p:txBody>
      </p:sp>
      <p:pic>
        <p:nvPicPr>
          <p:cNvPr id="1024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133600"/>
            <a:ext cx="4038600" cy="3117850"/>
          </a:xfrm>
          <a:ln w="57150" cmpd="thickThin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25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438</Words>
  <Application>Microsoft Office PowerPoint</Application>
  <PresentationFormat>On-screen Show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10th Euro Studies 5.11.16</vt:lpstr>
      <vt:lpstr>London Economic Conference June 12, 1933 66 Nations</vt:lpstr>
      <vt:lpstr>Munich Conference September 29, 1938 Germany, France, Britain, Italy</vt:lpstr>
      <vt:lpstr>Molotov-Ribbentrop Treaty August 23,1939 Germany, Russia</vt:lpstr>
      <vt:lpstr>Havana Conference July 21, 1940 20 Western Hemisphere Countries, U.S.</vt:lpstr>
      <vt:lpstr>Atlantic Charter August 14, 1941 Britain, U.S. (later included Russia)</vt:lpstr>
      <vt:lpstr>Accomplished</vt:lpstr>
      <vt:lpstr>Casablanca January 14, 1943 U.S. and Britain</vt:lpstr>
      <vt:lpstr>Cairo Conference November 1943 U.S., Britain, China</vt:lpstr>
      <vt:lpstr>Tehran November 28, 1943 U.S., Britain, Russia</vt:lpstr>
      <vt:lpstr>Bretton Woods Economic Conference July 1, 1944 44 Nations</vt:lpstr>
      <vt:lpstr>Yalta February 4, 1945 U.S., Britain, Russia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4.13.15</dc:title>
  <dc:creator>Windows User</dc:creator>
  <cp:lastModifiedBy>Windows User</cp:lastModifiedBy>
  <cp:revision>21</cp:revision>
  <dcterms:created xsi:type="dcterms:W3CDTF">2015-04-13T13:57:33Z</dcterms:created>
  <dcterms:modified xsi:type="dcterms:W3CDTF">2016-05-11T21:06:37Z</dcterms:modified>
</cp:coreProperties>
</file>