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23BB1-6950-4784-94EC-92CBA2D1C6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1F751-A95A-4FF1-835D-DA44CF3F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6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8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0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1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5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6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3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1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2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D86BC-6A91-4F9B-BC58-1D0CD5836E7F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5A97F-0495-443D-A0F0-A4A57983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2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5.12.15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Nothing…</a:t>
            </a:r>
          </a:p>
          <a:p>
            <a:pPr marL="57150" indent="0">
              <a:buNone/>
              <a:defRPr/>
            </a:pPr>
            <a:endParaRPr lang="en-US" sz="60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create describe the nature of power, politics, and government.</a:t>
            </a: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Thesis Refinement Sheet (TRS)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Outline Template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Begin putting the pieces together</a:t>
            </a:r>
            <a:endParaRPr lang="en-US" sz="2000" b="1" i="1" dirty="0" smtClean="0"/>
          </a:p>
          <a:p>
            <a:pPr marL="57150" indent="0">
              <a:buNone/>
              <a:defRPr/>
            </a:pPr>
            <a:r>
              <a:rPr lang="en-US" sz="2400" b="1" i="1" dirty="0" smtClean="0"/>
              <a:t> 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TRS #1-2:  You’ve done it!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TRS #3:  Friday for peer editing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Outline Guide:  Friday for </a:t>
            </a:r>
            <a:r>
              <a:rPr lang="en-US" sz="2400" b="1" smtClean="0"/>
              <a:t>peer editing…</a:t>
            </a:r>
            <a:endParaRPr lang="en-US" sz="2400" b="1" dirty="0" smtClean="0"/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379440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FPRP:  Thesis 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067800" cy="5334000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The United States must (blank) in regards to (blank).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Could it be this simple?!? Quite possibly…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This will be your position on your topic.  You will be arguing from this point of view, and </a:t>
            </a:r>
            <a:r>
              <a:rPr lang="en-US" sz="5800" b="1" i="1" u="sng" dirty="0" smtClean="0"/>
              <a:t>PROVING</a:t>
            </a:r>
            <a:r>
              <a:rPr lang="en-US" sz="5800" b="1" dirty="0" smtClean="0"/>
              <a:t>, with evidence why this is the proper course of action.</a:t>
            </a: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15395559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FPRP:  Outline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067800" cy="5334000"/>
          </a:xfrm>
        </p:spPr>
        <p:txBody>
          <a:bodyPr rtlCol="0"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This will be a 2-3 page paper. </a:t>
            </a:r>
          </a:p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You will need to be clear.</a:t>
            </a:r>
          </a:p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You will need to be succinct.</a:t>
            </a:r>
          </a:p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You will need evidence.</a:t>
            </a:r>
          </a:p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You will need analysis of that evidence.</a:t>
            </a:r>
          </a:p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You will need to convince others that you are correct.</a:t>
            </a: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13948812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FPRP:  Outline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067800" cy="5334000"/>
          </a:xfrm>
        </p:spPr>
        <p:txBody>
          <a:bodyPr rtlCol="0">
            <a:normAutofit fontScale="62500" lnSpcReduction="20000"/>
          </a:bodyPr>
          <a:lstStyle/>
          <a:p>
            <a:pPr marL="1371600" indent="-13716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Intro—with thesis.  Set up the scenario, with your solution.</a:t>
            </a:r>
          </a:p>
          <a:p>
            <a:pPr marL="1371600" indent="-13716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Historical background—what brought us to the current situation?</a:t>
            </a:r>
          </a:p>
          <a:p>
            <a:pPr marL="1371600" indent="-13716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Stakeholders—who has a vested interest in this issue, and what is “at stake?”</a:t>
            </a:r>
          </a:p>
          <a:p>
            <a:pPr marL="1371600" indent="-13716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How will your proposal work?</a:t>
            </a:r>
          </a:p>
          <a:p>
            <a:pPr marL="1371600" indent="-13716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5800" b="1" dirty="0" smtClean="0"/>
              <a:t>Conclusion—practical application and why your proposal is the correct solution.</a:t>
            </a: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35415364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243</Words>
  <Application>Microsoft Office PowerPoint</Application>
  <PresentationFormat>On-screen Show (4:3)</PresentationFormat>
  <Paragraphs>49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9th Honors 5.12.15</vt:lpstr>
      <vt:lpstr>FPRP:  Thesis </vt:lpstr>
      <vt:lpstr>FPRP:  Outline</vt:lpstr>
      <vt:lpstr>FPRP:  Outline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5.12.15</dc:title>
  <dc:creator>Windows User</dc:creator>
  <cp:lastModifiedBy>Windows User</cp:lastModifiedBy>
  <cp:revision>3</cp:revision>
  <dcterms:created xsi:type="dcterms:W3CDTF">2015-05-12T13:40:29Z</dcterms:created>
  <dcterms:modified xsi:type="dcterms:W3CDTF">2015-05-12T15:11:16Z</dcterms:modified>
</cp:coreProperties>
</file>