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934C-1332-49A5-B68A-7AEDC8A30AC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D364F-765A-4042-A607-6303E3078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5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1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1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8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1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6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2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B38A-89EE-4F94-8A33-5116648823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1A36-BEC1-4EE6-9B3C-3A99F155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2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5.22.15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628650" indent="-5715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Hard copy of outline…</a:t>
            </a:r>
            <a:endParaRPr lang="en-US" sz="9600" b="1" dirty="0"/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Highlighters?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</a:t>
            </a:r>
            <a:r>
              <a:rPr lang="en-US" sz="7400" b="1" dirty="0" smtClean="0"/>
              <a:t>help my classmates improve their clarity in writing.</a:t>
            </a:r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Peer Editing…</a:t>
            </a:r>
          </a:p>
          <a:p>
            <a:pPr marL="57150" indent="0">
              <a:buNone/>
              <a:defRPr/>
            </a:pPr>
            <a:r>
              <a:rPr lang="en-US" sz="2400" b="1" i="1" dirty="0" smtClean="0"/>
              <a:t> 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Rough Draft for Tuesday…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778001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Are we capable of being more specific?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524000"/>
            <a:ext cx="9144000" cy="4953000"/>
          </a:xfrm>
        </p:spPr>
        <p:txBody>
          <a:bodyPr rtlCol="0">
            <a:normAutofit fontScale="55000" lnSpcReduction="2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Can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Should 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Could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Less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More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Needs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Increased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Reduce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Growth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5800" b="1" u="sng" dirty="0"/>
              <a:t>NO Contractions</a:t>
            </a:r>
            <a:r>
              <a:rPr lang="en-US" sz="5800" b="1" dirty="0"/>
              <a:t>!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5800" b="1" u="sng" dirty="0"/>
              <a:t>NO Questions</a:t>
            </a:r>
            <a:r>
              <a:rPr lang="en-US" sz="5800" b="1" dirty="0"/>
              <a:t>!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3960750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72</Words>
  <Application>Microsoft Office PowerPoint</Application>
  <PresentationFormat>On-screen Show (4:3)</PresentationFormat>
  <Paragraphs>554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9th Honors 5.22.15</vt:lpstr>
      <vt:lpstr>Are we capable of being more specific?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5.22.15</dc:title>
  <dc:creator>Windows User</dc:creator>
  <cp:lastModifiedBy>Steen, Matthew    SHS - Staff</cp:lastModifiedBy>
  <cp:revision>4</cp:revision>
  <dcterms:created xsi:type="dcterms:W3CDTF">2015-05-22T13:58:39Z</dcterms:created>
  <dcterms:modified xsi:type="dcterms:W3CDTF">2015-05-22T15:19:28Z</dcterms:modified>
</cp:coreProperties>
</file>