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C445D-633E-4BE3-9202-7DB188077C20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21B7B-31C3-415B-9676-E00F6BFD9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6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73EE67-3DF3-43B8-A5CB-E3973CB1710F}" type="slidenum">
              <a:rPr lang="en-US" altLang="en-US" smtClean="0">
                <a:ea typeface="ＭＳ Ｐゴシック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1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9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3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0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5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9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0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7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90565-7A55-42F9-AC09-78C811B89F6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8D61-961F-4A2C-AE0C-FFE101B8E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88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ubscriptions.teachtci.com/teacher/presentations/5899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9</a:t>
            </a:r>
            <a:r>
              <a:rPr lang="en-US" baseline="30000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Honors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5.27.15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628650" indent="-571500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Online questions 12.1-12.3</a:t>
            </a:r>
            <a:endParaRPr lang="en-US" sz="9600" b="1" dirty="0"/>
          </a:p>
          <a:p>
            <a:pPr marL="57150" indent="0">
              <a:buNone/>
              <a:defRPr/>
            </a:pPr>
            <a:endParaRPr lang="en-US" sz="6000" b="1" dirty="0" smtClean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6000" b="1" dirty="0"/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Pen/Pencil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40005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7400" b="1" dirty="0" smtClean="0"/>
              <a:t>I can </a:t>
            </a:r>
            <a:r>
              <a:rPr lang="en-US" sz="7400" b="1" dirty="0" smtClean="0"/>
              <a:t>help determine the outcome of a bill becoming a law.</a:t>
            </a: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1"/>
            <a:ext cx="4498975" cy="3810000"/>
          </a:xfrm>
        </p:spPr>
        <p:txBody>
          <a:bodyPr rtlCol="0">
            <a:noAutofit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How </a:t>
            </a:r>
            <a:r>
              <a:rPr lang="en-US" sz="2400" b="1" i="1" dirty="0" smtClean="0"/>
              <a:t>a law </a:t>
            </a:r>
            <a:r>
              <a:rPr lang="en-US" sz="2400" b="1" i="1" u="sng" dirty="0" smtClean="0"/>
              <a:t>actually</a:t>
            </a:r>
            <a:r>
              <a:rPr lang="en-US" sz="2400" b="1" i="1" dirty="0" smtClean="0"/>
              <a:t> is made…chapter </a:t>
            </a:r>
            <a:r>
              <a:rPr lang="en-US" sz="2400" b="1" i="1" dirty="0" smtClean="0"/>
              <a:t>12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An experiment…Part 1</a:t>
            </a:r>
            <a:endParaRPr lang="en-US" sz="2400" b="1" i="1" dirty="0" smtClean="0"/>
          </a:p>
          <a:p>
            <a:pPr marL="57150" indent="0">
              <a:buNone/>
              <a:defRPr/>
            </a:pPr>
            <a:r>
              <a:rPr lang="en-US" sz="2400" b="1" i="1" dirty="0" smtClean="0"/>
              <a:t> 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3600" b="1" u="sng" dirty="0" smtClean="0"/>
              <a:t>HW:</a:t>
            </a:r>
          </a:p>
          <a:p>
            <a:pPr marL="628650" indent="-5715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i="1" dirty="0" smtClean="0"/>
              <a:t>Chapter 12—sections </a:t>
            </a:r>
            <a:r>
              <a:rPr lang="en-US" sz="2400" b="1" i="1" dirty="0" smtClean="0"/>
              <a:t>4-6 w/online questions in digital notebook</a:t>
            </a:r>
            <a:endParaRPr lang="en-US" sz="2400" b="1" i="1" dirty="0" smtClean="0"/>
          </a:p>
          <a:p>
            <a:pPr marL="57150" indent="0">
              <a:buNone/>
              <a:defRPr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982423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“The House”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8000" b="1" u="sng" dirty="0" smtClean="0"/>
              <a:t>Republicans</a:t>
            </a:r>
            <a:endParaRPr lang="en-US" sz="80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303213" lvl="1" indent="0" algn="r">
              <a:lnSpc>
                <a:spcPct val="90000"/>
              </a:lnSpc>
              <a:buNone/>
              <a:defRPr/>
            </a:pPr>
            <a:r>
              <a:rPr lang="en-US" sz="8000" b="1" u="sng" dirty="0"/>
              <a:t>Democrats</a:t>
            </a:r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  <p:sp>
        <p:nvSpPr>
          <p:cNvPr id="2" name="Right Arrow 1"/>
          <p:cNvSpPr/>
          <p:nvPr/>
        </p:nvSpPr>
        <p:spPr>
          <a:xfrm>
            <a:off x="5334000" y="1447800"/>
            <a:ext cx="3352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609600" y="4038600"/>
            <a:ext cx="3352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905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“The House”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303213" lvl="1" indent="0">
              <a:lnSpc>
                <a:spcPct val="90000"/>
              </a:lnSpc>
              <a:buNone/>
              <a:defRPr/>
            </a:pPr>
            <a:r>
              <a:rPr lang="en-US" sz="7400" b="1" dirty="0">
                <a:hlinkClick r:id="rId3"/>
              </a:rPr>
              <a:t>http://</a:t>
            </a:r>
            <a:r>
              <a:rPr lang="en-US" sz="7400" b="1" dirty="0" smtClean="0">
                <a:hlinkClick r:id="rId3"/>
              </a:rPr>
              <a:t>subscriptions.teachtci.com/teacher/presentations/58996</a:t>
            </a:r>
            <a:endParaRPr lang="en-US" sz="7400" b="1" dirty="0" smtClean="0"/>
          </a:p>
          <a:p>
            <a:pPr marL="303213" lvl="1" indent="0">
              <a:lnSpc>
                <a:spcPct val="90000"/>
              </a:lnSpc>
              <a:buNone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</p:spTree>
    <p:extLst>
      <p:ext uri="{BB962C8B-B14F-4D97-AF65-F5344CB8AC3E}">
        <p14:creationId xmlns:p14="http://schemas.microsoft.com/office/powerpoint/2010/main" val="9421836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rtlCol="0">
            <a:normAutofit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“Committees”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400" b="1" u="sng" dirty="0" smtClean="0"/>
              <a:t>Judiciary</a:t>
            </a:r>
            <a:endParaRPr lang="en-US" sz="5400" b="1" dirty="0" smtClean="0"/>
          </a:p>
          <a:p>
            <a:pPr marL="303213" lvl="1" indent="0" algn="r">
              <a:lnSpc>
                <a:spcPct val="90000"/>
              </a:lnSpc>
              <a:buNone/>
              <a:defRPr/>
            </a:pPr>
            <a:endParaRPr lang="en-US" sz="5400" b="1" u="sng" dirty="0" smtClean="0"/>
          </a:p>
          <a:p>
            <a:pPr marL="303213" lvl="1" indent="0" algn="r">
              <a:lnSpc>
                <a:spcPct val="90000"/>
              </a:lnSpc>
              <a:buNone/>
              <a:defRPr/>
            </a:pPr>
            <a:r>
              <a:rPr lang="en-US" sz="5400" b="1" u="sng" dirty="0" smtClean="0"/>
              <a:t>Energy/Commerce</a:t>
            </a:r>
          </a:p>
          <a:p>
            <a:pPr marL="303213" lvl="1" indent="0" algn="ctr">
              <a:lnSpc>
                <a:spcPct val="90000"/>
              </a:lnSpc>
              <a:buNone/>
              <a:defRPr/>
            </a:pPr>
            <a:endParaRPr lang="en-US" sz="5400" b="1" u="sng" dirty="0" smtClean="0"/>
          </a:p>
          <a:p>
            <a:pPr marL="303213" lvl="1" indent="0" algn="ctr">
              <a:lnSpc>
                <a:spcPct val="90000"/>
              </a:lnSpc>
              <a:buNone/>
              <a:defRPr/>
            </a:pPr>
            <a:r>
              <a:rPr lang="en-US" sz="5400" b="1" u="sng" dirty="0" smtClean="0"/>
              <a:t>Education/Labor</a:t>
            </a:r>
            <a:endParaRPr lang="en-US" sz="5400" b="1" u="sng" dirty="0"/>
          </a:p>
          <a:p>
            <a:pPr marL="303213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b="1" dirty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7400" dirty="0" smtClean="0"/>
          </a:p>
        </p:txBody>
      </p:sp>
      <p:sp>
        <p:nvSpPr>
          <p:cNvPr id="2" name="Right Arrow 1"/>
          <p:cNvSpPr/>
          <p:nvPr/>
        </p:nvSpPr>
        <p:spPr>
          <a:xfrm>
            <a:off x="2819400" y="1219200"/>
            <a:ext cx="3352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228600" y="3048000"/>
            <a:ext cx="33528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7263353" y="5105400"/>
            <a:ext cx="7620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07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78</Words>
  <Application>Microsoft Office PowerPoint</Application>
  <PresentationFormat>On-screen Show (4:3)</PresentationFormat>
  <Paragraphs>2108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9th Honors 5.27.15</vt:lpstr>
      <vt:lpstr>“The House”</vt:lpstr>
      <vt:lpstr>“The House”</vt:lpstr>
      <vt:lpstr>“Committees”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9th Honors 5.27.15</dc:title>
  <dc:creator>Windows User</dc:creator>
  <cp:lastModifiedBy>Windows User</cp:lastModifiedBy>
  <cp:revision>3</cp:revision>
  <dcterms:created xsi:type="dcterms:W3CDTF">2015-05-27T13:57:32Z</dcterms:created>
  <dcterms:modified xsi:type="dcterms:W3CDTF">2015-05-27T16:44:54Z</dcterms:modified>
</cp:coreProperties>
</file>