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2D360-4C85-464D-92F3-501F8DCBF06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3D61C-1972-4748-82C1-93A0CE506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8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4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5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6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7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8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5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1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6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8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1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3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91EF-E349-44A9-9BDB-23A802A01CB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1F202-9D54-4A1E-A7AD-A43550D7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IHadByMvX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istoryanimated.com/wwiianimated.com/BritainAnimation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3R2MGZxdn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he-map-as-history.com/demos/tome08/03-world_war_II_1941_1942_demo.ph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history/world-war-two/11393917/The-firebombing-of-Dresden-archive-footag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82RTzi5Vt7w" TargetMode="External"/><Relationship Id="rId4" Type="http://schemas.openxmlformats.org/officeDocument/2006/relationships/hyperlink" Target="https://www.youtube.com/watch?v=17jkQeus3uQ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MUbF0ItdT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bog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>
              <a:defRPr/>
            </a:pP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10</a:t>
            </a:r>
            <a:r>
              <a:rPr lang="en-US" altLang="en-US" baseline="30000" dirty="0" smtClean="0">
                <a:solidFill>
                  <a:srgbClr val="00B0F0"/>
                </a:solidFill>
                <a:cs typeface="Tunga" pitchFamily="34" charset="0"/>
              </a:rPr>
              <a:t>th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 Euro Studies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5.9.16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6000" b="1" dirty="0" smtClean="0"/>
              <a:t>29.2—CRA up to 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Checkpoint Question</a:t>
            </a:r>
            <a:endParaRPr lang="en-US" sz="5600" b="1" dirty="0" smtClean="0"/>
          </a:p>
          <a:p>
            <a:pPr marL="514350" indent="-457200"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Planner/Calendar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Note-taking device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i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describe the events of a battle or operation of WWII and its impact on Europe.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47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 eaLnBrk="1" hangingPunct="1">
              <a:buFont typeface="Wingdings" pitchFamily="2" charset="2"/>
              <a:buChar char="Ø"/>
              <a:defRPr/>
            </a:pPr>
            <a:r>
              <a:rPr lang="en-US" sz="9600" b="1" dirty="0" smtClean="0"/>
              <a:t>Recap Battles</a:t>
            </a:r>
            <a:endParaRPr lang="en-US" sz="8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14350" indent="-457200" eaLnBrk="1" hangingPunct="1">
              <a:buFontTx/>
              <a:buNone/>
              <a:defRPr/>
            </a:pPr>
            <a:endParaRPr lang="en-US" sz="2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400" b="1" u="sng" dirty="0" smtClean="0"/>
              <a:t>HW:</a:t>
            </a:r>
            <a:endParaRPr lang="en-US" sz="8000" b="1" dirty="0" smtClean="0"/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8000" b="1" dirty="0" smtClean="0"/>
              <a:t>CRA 29.2 (from 1</a:t>
            </a:r>
            <a:r>
              <a:rPr lang="en-US" sz="8000" b="1" baseline="30000" dirty="0" smtClean="0"/>
              <a:t>st</a:t>
            </a:r>
            <a:r>
              <a:rPr lang="en-US" sz="8000" b="1" dirty="0" smtClean="0"/>
              <a:t> checkpoint on…)</a:t>
            </a:r>
            <a:endParaRPr lang="en-US" sz="80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26854483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Recapping the Battles: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62500" lnSpcReduction="20000"/>
          </a:bodyPr>
          <a:lstStyle/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5800" b="1" i="1" dirty="0" smtClean="0"/>
              <a:t>Please assemble your </a:t>
            </a:r>
            <a:r>
              <a:rPr lang="en-US" sz="5800" b="1" i="1" dirty="0" smtClean="0"/>
              <a:t>groups</a:t>
            </a:r>
            <a:endParaRPr lang="en-US" sz="5800" b="1" i="1" dirty="0" smtClean="0"/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5800" b="1" i="1" dirty="0" smtClean="0"/>
              <a:t>Be able to talk intelligently about the following:</a:t>
            </a:r>
          </a:p>
          <a:p>
            <a:pPr marL="2171700" lvl="3" indent="-914400">
              <a:lnSpc>
                <a:spcPct val="90000"/>
              </a:lnSpc>
              <a:buFont typeface="+mj-lt"/>
              <a:buAutoNum type="alphaLcParenR"/>
              <a:defRPr/>
            </a:pPr>
            <a:r>
              <a:rPr lang="en-US" sz="4600" b="1" i="1" dirty="0" smtClean="0"/>
              <a:t>Timeframe of the battle/operation</a:t>
            </a:r>
          </a:p>
          <a:p>
            <a:pPr marL="2171700" lvl="3" indent="-914400">
              <a:lnSpc>
                <a:spcPct val="90000"/>
              </a:lnSpc>
              <a:buFont typeface="+mj-lt"/>
              <a:buAutoNum type="alphaLcParenR"/>
              <a:defRPr/>
            </a:pPr>
            <a:r>
              <a:rPr lang="en-US" sz="4600" b="1" i="1" dirty="0" smtClean="0"/>
              <a:t>Who was involved and who “won”</a:t>
            </a:r>
          </a:p>
          <a:p>
            <a:pPr marL="2171700" lvl="3" indent="-914400">
              <a:lnSpc>
                <a:spcPct val="90000"/>
              </a:lnSpc>
              <a:buFont typeface="+mj-lt"/>
              <a:buAutoNum type="alphaLcParenR"/>
              <a:defRPr/>
            </a:pPr>
            <a:r>
              <a:rPr lang="en-US" sz="4600" b="1" i="1" dirty="0" smtClean="0"/>
              <a:t>The geography of the battle/operation (where it took place, or how it took place, depending upon the battle/operation)</a:t>
            </a:r>
          </a:p>
          <a:p>
            <a:pPr marL="2171700" lvl="3" indent="-914400">
              <a:lnSpc>
                <a:spcPct val="90000"/>
              </a:lnSpc>
              <a:buFont typeface="+mj-lt"/>
              <a:buAutoNum type="alphaLcParenR"/>
              <a:defRPr/>
            </a:pPr>
            <a:r>
              <a:rPr lang="en-US" sz="4600" b="1" i="1" dirty="0" smtClean="0"/>
              <a:t>Significance of the battle/operation to WWII…there might be more than one!</a:t>
            </a:r>
          </a:p>
          <a:p>
            <a:pPr marL="914400" indent="-9144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i="1" dirty="0" smtClean="0"/>
              <a:t>You should also prepare to answer specific questions pertaining to your battle/operation.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42576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Recapping the Battles: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lnSpcReduction="10000"/>
          </a:bodyPr>
          <a:lstStyle/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5800" b="1" i="1" dirty="0" smtClean="0"/>
              <a:t>We will be coming to your group for an explanation of the four points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5800" b="1" i="1" dirty="0" smtClean="0"/>
              <a:t>You will </a:t>
            </a:r>
            <a:r>
              <a:rPr lang="en-US" sz="5800" b="1" i="1" u="sng" dirty="0" smtClean="0"/>
              <a:t>ALL</a:t>
            </a:r>
            <a:r>
              <a:rPr lang="en-US" sz="5800" b="1" i="1" dirty="0" smtClean="0"/>
              <a:t> be responsible for knowing these basic details…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1635868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i="1" dirty="0" smtClean="0"/>
          </a:p>
        </p:txBody>
      </p:sp>
      <p:pic>
        <p:nvPicPr>
          <p:cNvPr id="1026" name="Picture 2" descr="http://www.westpoint.edu/history/SiteAssets/SitePages/World%20War%20II%20Europe/WWIIEuropeOvervie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" y="0"/>
            <a:ext cx="11196007" cy="69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252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dirty="0" smtClean="0"/>
              <a:t>Winston Churchill:  </a:t>
            </a:r>
          </a:p>
          <a:p>
            <a:pPr marL="1143000" indent="-1143000">
              <a:lnSpc>
                <a:spcPct val="90000"/>
              </a:lnSpc>
              <a:buAutoNum type="arabicPeriod"/>
              <a:defRPr/>
            </a:pPr>
            <a:endParaRPr lang="en-US" sz="5800" dirty="0" smtClean="0">
              <a:hlinkClick r:id="rId3"/>
            </a:endParaRPr>
          </a:p>
          <a:p>
            <a:pPr marL="1143000" indent="-1143000">
              <a:lnSpc>
                <a:spcPct val="90000"/>
              </a:lnSpc>
              <a:buAutoNum type="arabicPeriod"/>
              <a:defRPr/>
            </a:pPr>
            <a:r>
              <a:rPr lang="en-US" sz="5800">
                <a:hlinkClick r:id="rId3"/>
              </a:rPr>
              <a:t>https://</a:t>
            </a:r>
            <a:r>
              <a:rPr lang="en-US" sz="5800" smtClean="0">
                <a:hlinkClick r:id=""/>
              </a:rPr>
              <a:t>www.youtube.com/watch?v=7-s9ji6XdAY</a:t>
            </a:r>
          </a:p>
          <a:p>
            <a:pPr marL="1143000" indent="-1143000">
              <a:lnSpc>
                <a:spcPct val="90000"/>
              </a:lnSpc>
              <a:buAutoNum type="arabicPeriod"/>
              <a:defRPr/>
            </a:pPr>
            <a:r>
              <a:rPr lang="en-US" sz="5800" smtClean="0">
                <a:hlinkClick r:id=""/>
              </a:rPr>
              <a:t>https</a:t>
            </a:r>
            <a:r>
              <a:rPr lang="en-US" sz="5800" dirty="0">
                <a:hlinkClick r:id="rId3"/>
              </a:rPr>
              <a:t>://</a:t>
            </a:r>
            <a:r>
              <a:rPr lang="en-US" sz="5800" dirty="0" smtClean="0">
                <a:hlinkClick r:id="rId3"/>
              </a:rPr>
              <a:t>www.youtube.com/watch?v=5IHadByMvXk</a:t>
            </a:r>
            <a:endParaRPr lang="en-US" sz="5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u="sng" dirty="0" smtClean="0"/>
              <a:t>Bob</a:t>
            </a:r>
            <a:r>
              <a:rPr lang="en-US" sz="5800" b="1" u="sng" dirty="0"/>
              <a:t>:  </a:t>
            </a:r>
            <a:r>
              <a:rPr lang="en-US" sz="5800" b="1" u="sng" dirty="0">
                <a:hlinkClick r:id="rId4"/>
              </a:rPr>
              <a:t>http://</a:t>
            </a:r>
            <a:r>
              <a:rPr lang="en-US" sz="5800" b="1" u="sng" dirty="0" smtClean="0">
                <a:hlinkClick r:id="rId4"/>
              </a:rPr>
              <a:t>www.historyanimated.com/wwiianimated.com/BritainAnimation.html</a:t>
            </a:r>
            <a:endParaRPr lang="en-US" sz="5800" b="1" u="sng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8725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Operation Barbarossa:</a:t>
            </a:r>
          </a:p>
          <a:p>
            <a:pPr marL="1143000" indent="-1143000">
              <a:lnSpc>
                <a:spcPct val="90000"/>
              </a:lnSpc>
              <a:buAutoNum type="arabicPeriod"/>
              <a:defRPr/>
            </a:pPr>
            <a:r>
              <a:rPr lang="en-US" sz="5800" b="1" u="sng" dirty="0" smtClean="0">
                <a:hlinkClick r:id="rId3"/>
              </a:rPr>
              <a:t>https</a:t>
            </a:r>
            <a:r>
              <a:rPr lang="en-US" sz="5800" b="1" u="sng" dirty="0">
                <a:hlinkClick r:id="rId3"/>
              </a:rPr>
              <a:t>://</a:t>
            </a:r>
            <a:r>
              <a:rPr lang="en-US" sz="5800" b="1" u="sng" dirty="0" smtClean="0">
                <a:hlinkClick r:id="rId3"/>
              </a:rPr>
              <a:t>www.youtube.com/watch?v=83R2MGZxdnY</a:t>
            </a:r>
            <a:r>
              <a:rPr lang="en-US" sz="5800" b="1" u="sng" dirty="0" smtClean="0"/>
              <a:t> </a:t>
            </a:r>
          </a:p>
          <a:p>
            <a:pPr marL="1143000" indent="-1143000">
              <a:lnSpc>
                <a:spcPct val="90000"/>
              </a:lnSpc>
              <a:buAutoNum type="arabicPeriod"/>
              <a:defRPr/>
            </a:pPr>
            <a:r>
              <a:rPr lang="en-US" sz="5800" b="1" u="sng">
                <a:hlinkClick r:id="rId4"/>
              </a:rPr>
              <a:t>http://</a:t>
            </a:r>
            <a:r>
              <a:rPr lang="en-US" sz="5800" b="1" u="sng" smtClean="0">
                <a:hlinkClick r:id="rId4"/>
              </a:rPr>
              <a:t>www.the-map-as-history.com/demos/tome08/03-world_war_II_1941_1942_demo.php</a:t>
            </a:r>
            <a:r>
              <a:rPr lang="en-US" sz="5800" b="1" u="sng" smtClean="0"/>
              <a:t> </a:t>
            </a:r>
          </a:p>
          <a:p>
            <a:pPr marL="1143000" indent="-1143000">
              <a:lnSpc>
                <a:spcPct val="90000"/>
              </a:lnSpc>
              <a:buAutoNum type="arabicPeriod"/>
              <a:defRPr/>
            </a:pPr>
            <a:endParaRPr lang="en-US" sz="5800" b="1" u="sng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8683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u="sng" dirty="0" smtClean="0"/>
              <a:t>Dresden: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u="sng" smtClean="0">
                <a:hlinkClick r:id="rId3"/>
              </a:rPr>
              <a:t>http://www.telegraph.co.uk/history/world-war-two/11393917/The-firebombing-of-Dresden-archive-footage.html</a:t>
            </a:r>
            <a:endParaRPr lang="en-US" sz="5800" b="1" u="sng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u="sng" smtClean="0"/>
              <a:t>D-Day</a:t>
            </a:r>
            <a:r>
              <a:rPr lang="en-US" sz="5800" b="1" u="sng" dirty="0" smtClean="0"/>
              <a:t>:</a:t>
            </a:r>
          </a:p>
          <a:p>
            <a:pPr marL="1143000" indent="-1143000">
              <a:lnSpc>
                <a:spcPct val="90000"/>
              </a:lnSpc>
              <a:buAutoNum type="arabicPeriod"/>
              <a:defRPr/>
            </a:pPr>
            <a:r>
              <a:rPr lang="en-US" sz="5800" b="1" dirty="0" smtClean="0"/>
              <a:t>Interviews</a:t>
            </a:r>
            <a:r>
              <a:rPr lang="en-US" sz="5800" b="1" dirty="0"/>
              <a:t>:  </a:t>
            </a:r>
            <a:r>
              <a:rPr lang="en-US" sz="5800" b="1" u="sng" dirty="0">
                <a:hlinkClick r:id="rId4"/>
              </a:rPr>
              <a:t>https://</a:t>
            </a:r>
            <a:r>
              <a:rPr lang="en-US" sz="5800" b="1" u="sng" dirty="0" smtClean="0">
                <a:hlinkClick r:id="rId4"/>
              </a:rPr>
              <a:t>www.youtube.com/watch?v=17jkQeus3uQ</a:t>
            </a:r>
            <a:endParaRPr lang="en-US" sz="5800" b="1" u="sng" dirty="0" smtClean="0"/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sz="5800" b="1" dirty="0" smtClean="0"/>
              <a:t>  The </a:t>
            </a:r>
            <a:r>
              <a:rPr lang="en-US" sz="5800" b="1" dirty="0"/>
              <a:t>landing:  </a:t>
            </a:r>
            <a:r>
              <a:rPr lang="en-US" sz="5800" b="1" u="sng" dirty="0">
                <a:hlinkClick r:id="rId5"/>
              </a:rPr>
              <a:t>https://</a:t>
            </a:r>
            <a:r>
              <a:rPr lang="en-US" sz="5800" b="1" u="sng" dirty="0" smtClean="0">
                <a:hlinkClick r:id="rId5"/>
              </a:rPr>
              <a:t>www.youtube.com/watch?v=82RTzi5Vt7w</a:t>
            </a:r>
            <a:endParaRPr lang="en-US" sz="5800" b="1" u="sng" dirty="0" smtClean="0"/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247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u="sng" dirty="0" smtClean="0"/>
              <a:t>BOB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sz="5800" b="1" u="sng" dirty="0" smtClean="0"/>
              <a:t>BOB interviews:  </a:t>
            </a:r>
            <a:r>
              <a:rPr lang="en-US" sz="5800" b="1" u="sng" dirty="0" smtClean="0">
                <a:hlinkClick r:id="rId3"/>
              </a:rPr>
              <a:t>https</a:t>
            </a:r>
            <a:r>
              <a:rPr lang="en-US" sz="5800" b="1" u="sng" dirty="0">
                <a:hlinkClick r:id="rId3"/>
              </a:rPr>
              <a:t>://</a:t>
            </a:r>
            <a:r>
              <a:rPr lang="en-US" sz="5800" b="1" u="sng" dirty="0" smtClean="0">
                <a:hlinkClick r:id="rId3"/>
              </a:rPr>
              <a:t>www.youtube.com/watch?v=AMUbF0ItdT0</a:t>
            </a:r>
            <a:endParaRPr lang="en-US" sz="5800" b="1" u="sng" dirty="0" smtClean="0"/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sz="5800" b="1" dirty="0" err="1" smtClean="0"/>
              <a:t>HBOgo</a:t>
            </a:r>
            <a:r>
              <a:rPr lang="en-US" sz="5800" b="1" dirty="0"/>
              <a:t>:  </a:t>
            </a:r>
            <a:r>
              <a:rPr lang="en-US" sz="5800" b="1" u="sng" dirty="0">
                <a:hlinkClick r:id="rId4"/>
              </a:rPr>
              <a:t>http://www.hbogo.com/#home</a:t>
            </a:r>
            <a:r>
              <a:rPr lang="en-US" sz="5800" b="1" u="sng" dirty="0" smtClean="0">
                <a:hlinkClick r:id="rId4"/>
              </a:rPr>
              <a:t>/</a:t>
            </a:r>
            <a:endParaRPr lang="en-US" sz="5800" b="1" u="sng" dirty="0" smtClean="0"/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endParaRPr lang="en-US" sz="5800" b="1" u="sng" dirty="0" smtClean="0"/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endParaRPr lang="en-US" sz="5800" b="1" u="sng" dirty="0"/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8747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226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10th Euro Studies 5.9.16</vt:lpstr>
      <vt:lpstr>Recapping the Battles:</vt:lpstr>
      <vt:lpstr>Recapping the Battles: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4.13.15</dc:title>
  <dc:creator>Windows User</dc:creator>
  <cp:lastModifiedBy>Windows User</cp:lastModifiedBy>
  <cp:revision>7</cp:revision>
  <dcterms:created xsi:type="dcterms:W3CDTF">2015-04-13T13:57:33Z</dcterms:created>
  <dcterms:modified xsi:type="dcterms:W3CDTF">2016-05-09T13:58:45Z</dcterms:modified>
</cp:coreProperties>
</file>