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74479-4E26-4575-9E97-062BF0A5318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95806-F0B5-4B5C-9C1D-CFB75C95C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2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6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8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0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9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3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98A72-6A02-4D90-81E9-243BD4F60821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4BD3-F2A8-4DB4-9690-142DDBE6E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1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6.1.15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628650" indent="-571500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FPRP Paper</a:t>
            </a:r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r>
              <a:rPr lang="en-US" sz="9200" b="1" dirty="0" smtClean="0"/>
              <a:t>HC (Now…)</a:t>
            </a:r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r>
              <a:rPr lang="en-US" sz="9200" b="1" dirty="0" smtClean="0"/>
              <a:t>TII.com (2:46pm)</a:t>
            </a:r>
            <a:endParaRPr lang="en-US" sz="9200" b="1" dirty="0"/>
          </a:p>
          <a:p>
            <a:pPr marL="57150" indent="0">
              <a:buNone/>
              <a:defRPr/>
            </a:pPr>
            <a:endParaRPr lang="en-US" sz="60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help determine the outcome of a bill becoming a law.</a:t>
            </a:r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1"/>
            <a:ext cx="4498975" cy="3810000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Floor Debate</a:t>
            </a:r>
          </a:p>
          <a:p>
            <a:pPr marL="57150" indent="0">
              <a:buNone/>
              <a:defRPr/>
            </a:pPr>
            <a:r>
              <a:rPr lang="en-US" sz="2400" b="1" i="1" dirty="0" smtClean="0"/>
              <a:t> 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i="1" dirty="0" err="1" smtClean="0"/>
              <a:t>Ch</a:t>
            </a:r>
            <a:r>
              <a:rPr lang="en-US" sz="2400" b="1" i="1" dirty="0" smtClean="0"/>
              <a:t> 17…can we push it to Wednesday?</a:t>
            </a:r>
            <a:endParaRPr lang="en-US" sz="2400" b="1" i="1" dirty="0" smtClean="0"/>
          </a:p>
          <a:p>
            <a:pPr marL="57150" indent="0">
              <a:buNone/>
              <a:defRPr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19789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Floor Debate—HRB1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7400" b="1" dirty="0" smtClean="0"/>
              <a:t>REPUBLICANS</a:t>
            </a:r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7400" b="1" dirty="0"/>
          </a:p>
          <a:p>
            <a:pPr marL="303213" lvl="1" indent="0" algn="r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7400" b="1" dirty="0" smtClean="0"/>
              <a:t>DEMOCRATS</a:t>
            </a: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 smtClean="0"/>
          </a:p>
        </p:txBody>
      </p:sp>
      <p:sp>
        <p:nvSpPr>
          <p:cNvPr id="2" name="Right Arrow 1"/>
          <p:cNvSpPr/>
          <p:nvPr/>
        </p:nvSpPr>
        <p:spPr>
          <a:xfrm>
            <a:off x="1600200" y="2590800"/>
            <a:ext cx="7391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152400" y="5029200"/>
            <a:ext cx="7391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955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Floor Debate—HRB1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92500" lnSpcReduction="10000"/>
          </a:bodyPr>
          <a:lstStyle/>
          <a:p>
            <a:pPr marL="303213" lvl="1" indent="0" algn="ctr">
              <a:lnSpc>
                <a:spcPct val="90000"/>
              </a:lnSpc>
              <a:buNone/>
              <a:defRPr/>
            </a:pPr>
            <a:r>
              <a:rPr lang="en-US" sz="6000" b="1" i="1" u="sng" dirty="0" smtClean="0"/>
              <a:t>PLEASE COME FORWARD</a:t>
            </a:r>
          </a:p>
          <a:p>
            <a:pPr marL="1160463" lvl="1" indent="-857250">
              <a:lnSpc>
                <a:spcPct val="90000"/>
              </a:lnSpc>
              <a:defRPr/>
            </a:pPr>
            <a:r>
              <a:rPr lang="en-US" sz="6000" b="1" dirty="0" smtClean="0"/>
              <a:t>SPEAKER OF THE HOUSE</a:t>
            </a:r>
          </a:p>
          <a:p>
            <a:pPr marL="1160463" lvl="1" indent="-857250">
              <a:lnSpc>
                <a:spcPct val="90000"/>
              </a:lnSpc>
              <a:defRPr/>
            </a:pPr>
            <a:r>
              <a:rPr lang="en-US" sz="6000" b="1" dirty="0" smtClean="0"/>
              <a:t>MAJORITY LEADER</a:t>
            </a:r>
          </a:p>
          <a:p>
            <a:pPr marL="1160463" lvl="1" indent="-857250">
              <a:lnSpc>
                <a:spcPct val="90000"/>
              </a:lnSpc>
              <a:defRPr/>
            </a:pPr>
            <a:r>
              <a:rPr lang="en-US" sz="6000" b="1" dirty="0" smtClean="0"/>
              <a:t>MAJORITY WHIP</a:t>
            </a:r>
          </a:p>
          <a:p>
            <a:pPr marL="1160463" lvl="1" indent="-857250">
              <a:lnSpc>
                <a:spcPct val="90000"/>
              </a:lnSpc>
              <a:defRPr/>
            </a:pPr>
            <a:r>
              <a:rPr lang="en-US" sz="6000" b="1" dirty="0" smtClean="0"/>
              <a:t>MINORITY LEADER</a:t>
            </a:r>
          </a:p>
          <a:p>
            <a:pPr marL="1160463" lvl="1" indent="-857250">
              <a:lnSpc>
                <a:spcPct val="90000"/>
              </a:lnSpc>
              <a:defRPr/>
            </a:pPr>
            <a:r>
              <a:rPr lang="en-US" sz="6000" b="1" dirty="0" smtClean="0"/>
              <a:t>MINORITY WHIP</a:t>
            </a:r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6000" b="1" dirty="0" smtClean="0"/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18642110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78</Words>
  <Application>Microsoft Office PowerPoint</Application>
  <PresentationFormat>On-screen Show (4:3)</PresentationFormat>
  <Paragraphs>1593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9th Honors 6.1.15</vt:lpstr>
      <vt:lpstr>Floor Debate—HRB1</vt:lpstr>
      <vt:lpstr>Floor Debate—HRB1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6.1.15</dc:title>
  <dc:creator>Windows User</dc:creator>
  <cp:lastModifiedBy>Steen, Matthew    SHS - Staff</cp:lastModifiedBy>
  <cp:revision>4</cp:revision>
  <dcterms:created xsi:type="dcterms:W3CDTF">2015-06-01T13:48:14Z</dcterms:created>
  <dcterms:modified xsi:type="dcterms:W3CDTF">2015-06-01T16:27:47Z</dcterms:modified>
</cp:coreProperties>
</file>