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74479-4E26-4575-9E97-062BF0A5318C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5806-F0B5-4B5C-9C1D-CFB75C95C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2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8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0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A72-6A02-4D90-81E9-243BD4F60821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4BD3-F2A8-4DB4-9690-142DDBE6E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1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6.4.15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628650" indent="-5715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Nothing…</a:t>
            </a:r>
            <a:endParaRPr lang="en-US" sz="9200" b="1" dirty="0"/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help determine </a:t>
            </a:r>
            <a:r>
              <a:rPr lang="en-US" sz="7400" b="1" dirty="0" smtClean="0"/>
              <a:t>which Foreign Policy should be put to a floor vote to the class.</a:t>
            </a: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1"/>
            <a:ext cx="4498975" cy="3810000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Committee Hearings</a:t>
            </a:r>
            <a:endParaRPr lang="en-US" sz="2400" b="1" i="1" dirty="0" smtClean="0"/>
          </a:p>
          <a:p>
            <a:pPr marL="57150" indent="0">
              <a:buNone/>
              <a:defRPr/>
            </a:pPr>
            <a:r>
              <a:rPr lang="en-US" sz="2400" b="1" i="1" dirty="0" smtClean="0"/>
              <a:t> 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i="1" dirty="0" err="1" smtClean="0"/>
              <a:t>Ch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17…C/R/A w/online questions by tomorrow…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19789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Committee Hearings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85000" lnSpcReduction="20000"/>
          </a:bodyPr>
          <a:lstStyle/>
          <a:p>
            <a:pPr marL="303213" lvl="1" indent="0"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6600" b="1" u="sng" dirty="0" smtClean="0"/>
              <a:t>In your acting troupes</a:t>
            </a:r>
            <a:r>
              <a:rPr lang="en-US" sz="6600" b="1" dirty="0" smtClean="0"/>
              <a:t>…</a:t>
            </a:r>
            <a:endParaRPr lang="en-US" sz="66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7400" b="1" dirty="0" smtClean="0"/>
              <a:t>You will be selecting the strongest policy (thesis) to argue in front of the your constituents (the class)…</a:t>
            </a:r>
            <a:endParaRPr lang="en-US" sz="74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2389495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81</Words>
  <Application>Microsoft Office PowerPoint</Application>
  <PresentationFormat>On-screen Show (4:3)</PresentationFormat>
  <Paragraphs>1065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9th Honors 6.4.15</vt:lpstr>
      <vt:lpstr>Committee Hearings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6.1.15</dc:title>
  <dc:creator>Windows User</dc:creator>
  <cp:lastModifiedBy>Windows User</cp:lastModifiedBy>
  <cp:revision>13</cp:revision>
  <dcterms:created xsi:type="dcterms:W3CDTF">2015-06-01T13:48:14Z</dcterms:created>
  <dcterms:modified xsi:type="dcterms:W3CDTF">2015-06-04T14:40:11Z</dcterms:modified>
</cp:coreProperties>
</file>