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5" r:id="rId3"/>
    <p:sldId id="266" r:id="rId4"/>
    <p:sldId id="267" r:id="rId5"/>
    <p:sldId id="27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C6DA-E2D3-4DE0-A314-BB978C0755DC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E5F-32EA-4C84-807D-59C15DE0C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C6DA-E2D3-4DE0-A314-BB978C0755DC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E5F-32EA-4C84-807D-59C15DE0C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C6DA-E2D3-4DE0-A314-BB978C0755DC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E5F-32EA-4C84-807D-59C15DE0C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C6DA-E2D3-4DE0-A314-BB978C0755DC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E5F-32EA-4C84-807D-59C15DE0C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C6DA-E2D3-4DE0-A314-BB978C0755DC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E5F-32EA-4C84-807D-59C15DE0C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C6DA-E2D3-4DE0-A314-BB978C0755DC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E5F-32EA-4C84-807D-59C15DE0C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C6DA-E2D3-4DE0-A314-BB978C0755DC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E5F-32EA-4C84-807D-59C15DE0C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C6DA-E2D3-4DE0-A314-BB978C0755DC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E5F-32EA-4C84-807D-59C15DE0C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C6DA-E2D3-4DE0-A314-BB978C0755DC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E5F-32EA-4C84-807D-59C15DE0C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C6DA-E2D3-4DE0-A314-BB978C0755DC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E5F-32EA-4C84-807D-59C15DE0C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C6DA-E2D3-4DE0-A314-BB978C0755DC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E5F-32EA-4C84-807D-59C15DE0C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2C6DA-E2D3-4DE0-A314-BB978C0755DC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31E5F-32EA-4C84-807D-59C15DE0C5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  <a:prstGeom prst="rect">
            <a:avLst/>
          </a:prstGeo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10</a:t>
            </a:r>
            <a:r>
              <a:rPr lang="en-US" baseline="300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Euro Studies </a:t>
            </a:r>
            <a:r>
              <a:rPr lang="en-US" dirty="0" smtClean="0">
                <a:solidFill>
                  <a:srgbClr val="FF0000"/>
                </a:solidFill>
                <a:cs typeface="Tunga" pitchFamily="34" charset="0"/>
              </a:rPr>
              <a:t>9.12.14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4525963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Turn in:</a:t>
            </a:r>
            <a:r>
              <a:rPr lang="en-US" sz="36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3600" b="1" dirty="0" smtClean="0"/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b="1" dirty="0" smtClean="0"/>
              <a:t>Exit Slip—online </a:t>
            </a:r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b="1" dirty="0" smtClean="0"/>
              <a:t>Church Chart and Vocab (vernacular)</a:t>
            </a:r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b="1" dirty="0" smtClean="0"/>
              <a:t>Critical Reading</a:t>
            </a:r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Take out:</a:t>
            </a:r>
            <a:r>
              <a:rPr lang="en-US" sz="3600" b="1" dirty="0" smtClean="0"/>
              <a:t> </a:t>
            </a:r>
          </a:p>
          <a:p>
            <a:pPr marL="673100" lvl="1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b="1" dirty="0" smtClean="0"/>
              <a:t>Planner, Pen, Chart, &amp; Reading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36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Today’s Learning Objectives: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3600" b="1" u="sng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200" b="1" dirty="0" smtClean="0"/>
              <a:t>I can explain the impact the Catholic Church had on different groups of society.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46021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7150" indent="0" eaLnBrk="1" hangingPunct="1">
              <a:buFont typeface="Wingdings" pitchFamily="2" charset="2"/>
              <a:buNone/>
            </a:pPr>
            <a:r>
              <a:rPr lang="en-US" b="1" u="sng" dirty="0" smtClean="0"/>
              <a:t>Today’s Agenda:</a:t>
            </a:r>
          </a:p>
          <a:p>
            <a:pPr marL="57150" indent="0" eaLnBrk="1" hangingPunct="1"/>
            <a:r>
              <a:rPr lang="en-US" sz="2800" dirty="0" smtClean="0"/>
              <a:t>Review definitions</a:t>
            </a:r>
          </a:p>
          <a:p>
            <a:pPr marL="57150" indent="0" eaLnBrk="1" hangingPunct="1"/>
            <a:r>
              <a:rPr lang="en-US" sz="2800" dirty="0" smtClean="0"/>
              <a:t>Review reading</a:t>
            </a:r>
          </a:p>
          <a:p>
            <a:pPr marL="57150" indent="0" eaLnBrk="1" hangingPunct="1"/>
            <a:endParaRPr lang="en-US" sz="2800" dirty="0" smtClean="0"/>
          </a:p>
          <a:p>
            <a:pPr marL="57150" indent="0" eaLnBrk="1" hangingPunct="1">
              <a:buNone/>
            </a:pPr>
            <a:r>
              <a:rPr lang="en-US" sz="2800" b="1" u="sng" dirty="0" smtClean="0"/>
              <a:t>HW:</a:t>
            </a:r>
            <a:r>
              <a:rPr lang="en-US" sz="2800" dirty="0" smtClean="0"/>
              <a:t> </a:t>
            </a:r>
          </a:p>
          <a:p>
            <a:pPr marL="514350" indent="-457200" eaLnBrk="1" hangingPunct="1">
              <a:buFont typeface="Wingdings" pitchFamily="2" charset="2"/>
              <a:buChar char="Ø"/>
            </a:pPr>
            <a:r>
              <a:rPr lang="en-US" sz="2800" strike="sngStrike" smtClean="0"/>
              <a:t>Read </a:t>
            </a:r>
            <a:r>
              <a:rPr lang="en-US" sz="2800" strike="sngStrike" dirty="0" smtClean="0"/>
              <a:t>Medieval Church Documents</a:t>
            </a:r>
            <a:r>
              <a:rPr lang="en-US" sz="2800" strike="sngStrike" dirty="0"/>
              <a:t> </a:t>
            </a:r>
            <a:r>
              <a:rPr lang="en-US" sz="2800" strike="sngStrike" dirty="0" smtClean="0"/>
              <a:t>&amp; answer the accompanying questions</a:t>
            </a:r>
          </a:p>
        </p:txBody>
      </p:sp>
    </p:spTree>
    <p:extLst>
      <p:ext uri="{BB962C8B-B14F-4D97-AF65-F5344CB8AC3E}">
        <p14:creationId xmlns:p14="http://schemas.microsoft.com/office/powerpoint/2010/main" val="4728883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Role of the Catholic Church in Medieval Society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did the Catholic Church influence everyday life during the Middle Ages?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How did the Catholic Church impact the societal structure of the Middle Ages?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39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7.3 Homework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0813" cy="4545330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Key Terms:</a:t>
            </a:r>
          </a:p>
          <a:p>
            <a:r>
              <a:rPr lang="en-US" u="sng" dirty="0" smtClean="0"/>
              <a:t>Sacrament</a:t>
            </a:r>
          </a:p>
          <a:p>
            <a:r>
              <a:rPr lang="en-US" u="sng" dirty="0" smtClean="0"/>
              <a:t>Secular</a:t>
            </a:r>
          </a:p>
          <a:p>
            <a:r>
              <a:rPr lang="en-US" u="sng" dirty="0" smtClean="0"/>
              <a:t>Excommunication</a:t>
            </a:r>
          </a:p>
          <a:p>
            <a:r>
              <a:rPr lang="en-US" u="sng" dirty="0" smtClean="0"/>
              <a:t>Canon Law</a:t>
            </a:r>
          </a:p>
          <a:p>
            <a:endParaRPr lang="en-US" u="sng" dirty="0" smtClean="0"/>
          </a:p>
          <a:p>
            <a:endParaRPr lang="en-US" u="sng" dirty="0"/>
          </a:p>
          <a:p>
            <a:endParaRPr lang="en-US" u="sng" dirty="0" smtClean="0"/>
          </a:p>
          <a:p>
            <a:r>
              <a:rPr lang="en-US" u="sng" dirty="0" smtClean="0"/>
              <a:t>Interdict</a:t>
            </a:r>
          </a:p>
          <a:p>
            <a:r>
              <a:rPr lang="en-US" u="sng" dirty="0" smtClean="0"/>
              <a:t>Papal Supremacy</a:t>
            </a:r>
          </a:p>
          <a:p>
            <a:r>
              <a:rPr lang="en-US" u="sng" dirty="0" smtClean="0"/>
              <a:t>Friar</a:t>
            </a:r>
          </a:p>
          <a:p>
            <a:r>
              <a:rPr lang="en-US" u="sng" dirty="0" smtClean="0"/>
              <a:t>Benedictine Rule</a:t>
            </a:r>
          </a:p>
          <a:p>
            <a:endParaRPr lang="en-US" u="sng" dirty="0" smtClean="0"/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76688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your table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role did the Church play in the daily lives of medieval Christians?</a:t>
            </a:r>
          </a:p>
          <a:p>
            <a:pPr lvl="1"/>
            <a:r>
              <a:rPr lang="en-US" dirty="0" smtClean="0"/>
              <a:t>The Parish Priest</a:t>
            </a:r>
          </a:p>
          <a:p>
            <a:pPr lvl="1"/>
            <a:r>
              <a:rPr lang="en-US" dirty="0" smtClean="0"/>
              <a:t>The Village Church</a:t>
            </a:r>
          </a:p>
          <a:p>
            <a:pPr lvl="1"/>
            <a:r>
              <a:rPr lang="en-US" dirty="0" smtClean="0"/>
              <a:t>Cathedrals</a:t>
            </a:r>
          </a:p>
          <a:p>
            <a:pPr lvl="1"/>
            <a:r>
              <a:rPr lang="en-US" dirty="0" smtClean="0"/>
              <a:t>Church’s attitude towards women?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03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  <a:prstGeom prst="rect">
            <a:avLst/>
          </a:prstGeo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10</a:t>
            </a:r>
            <a:r>
              <a:rPr lang="en-US" baseline="300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Euro Studies </a:t>
            </a:r>
            <a:r>
              <a:rPr lang="en-US" dirty="0" smtClean="0">
                <a:solidFill>
                  <a:srgbClr val="FF0000"/>
                </a:solidFill>
                <a:cs typeface="Tunga" pitchFamily="34" charset="0"/>
              </a:rPr>
              <a:t>9.12.14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4525963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Turn in:</a:t>
            </a:r>
            <a:r>
              <a:rPr lang="en-US" sz="36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3600" b="1" dirty="0" smtClean="0"/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b="1" dirty="0" smtClean="0"/>
              <a:t>Exit Slip—online </a:t>
            </a:r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b="1" dirty="0" smtClean="0"/>
              <a:t>Church Chart and Vocab (vernacular)</a:t>
            </a:r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b="1" dirty="0" smtClean="0"/>
              <a:t>Critical Reading</a:t>
            </a:r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Take out:</a:t>
            </a:r>
            <a:r>
              <a:rPr lang="en-US" sz="3600" b="1" dirty="0" smtClean="0"/>
              <a:t> </a:t>
            </a:r>
          </a:p>
          <a:p>
            <a:pPr marL="673100" lvl="1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b="1" dirty="0" smtClean="0"/>
              <a:t>Planner, Pen, Chart, &amp; Reading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36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Today’s Learning Objectives: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3600" b="1" u="sng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200" b="1" dirty="0" smtClean="0"/>
              <a:t>I can explain the impact the Catholic Church had on different groups of society.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46021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57150" indent="0" eaLnBrk="1" hangingPunct="1">
              <a:buFont typeface="Wingdings" pitchFamily="2" charset="2"/>
              <a:buNone/>
            </a:pPr>
            <a:r>
              <a:rPr lang="en-US" b="1" u="sng" dirty="0" smtClean="0"/>
              <a:t>Today’s Agenda:</a:t>
            </a:r>
          </a:p>
          <a:p>
            <a:pPr marL="57150" indent="0" eaLnBrk="1" hangingPunct="1"/>
            <a:r>
              <a:rPr lang="en-US" sz="2800" dirty="0" smtClean="0"/>
              <a:t>Review definitions</a:t>
            </a:r>
          </a:p>
          <a:p>
            <a:pPr marL="57150" indent="0" eaLnBrk="1" hangingPunct="1"/>
            <a:r>
              <a:rPr lang="en-US" sz="2800" dirty="0" smtClean="0"/>
              <a:t>Review reading</a:t>
            </a:r>
          </a:p>
          <a:p>
            <a:pPr marL="57150" indent="0" eaLnBrk="1" hangingPunct="1"/>
            <a:endParaRPr lang="en-US" sz="2800" dirty="0" smtClean="0"/>
          </a:p>
          <a:p>
            <a:pPr marL="57150" indent="0" eaLnBrk="1" hangingPunct="1">
              <a:buNone/>
            </a:pPr>
            <a:r>
              <a:rPr lang="en-US" sz="2800" b="1" u="sng" dirty="0" smtClean="0"/>
              <a:t>HW:</a:t>
            </a:r>
            <a:r>
              <a:rPr lang="en-US" sz="2800" dirty="0" smtClean="0"/>
              <a:t> </a:t>
            </a:r>
          </a:p>
          <a:p>
            <a:pPr marL="514350" indent="-457200" eaLnBrk="1" hangingPunct="1">
              <a:buNone/>
            </a:pPr>
            <a:r>
              <a:rPr lang="en-US" sz="2800" b="1" i="1" u="sng" dirty="0" smtClean="0"/>
              <a:t>CRITICALLY</a:t>
            </a:r>
            <a:r>
              <a:rPr lang="en-US" sz="2800" dirty="0" smtClean="0"/>
              <a:t> 7.3 </a:t>
            </a:r>
            <a:r>
              <a:rPr lang="en-US" sz="2800" b="1" i="1" u="sng" dirty="0" smtClean="0"/>
              <a:t>AGAIN!!!</a:t>
            </a:r>
            <a:endParaRPr lang="en-US" sz="2800" dirty="0" smtClean="0"/>
          </a:p>
          <a:p>
            <a:pPr marL="514350" indent="-457200"/>
            <a:r>
              <a:rPr lang="en-US" sz="2800" b="1" i="1" dirty="0" smtClean="0"/>
              <a:t>Get a pen in your hand!</a:t>
            </a:r>
          </a:p>
          <a:p>
            <a:pPr marL="514350" indent="-457200"/>
            <a:r>
              <a:rPr lang="en-US" sz="2800" b="1" i="1" dirty="0" smtClean="0"/>
              <a:t>Begin to answer the checkpoint questions in the margin!!!</a:t>
            </a:r>
          </a:p>
          <a:p>
            <a:pPr marL="514350" indent="-457200"/>
            <a:r>
              <a:rPr lang="en-US" sz="2800" b="1" i="1" dirty="0" smtClean="0"/>
              <a:t>Come up with other questions…</a:t>
            </a:r>
          </a:p>
        </p:txBody>
      </p:sp>
    </p:spTree>
    <p:extLst>
      <p:ext uri="{BB962C8B-B14F-4D97-AF65-F5344CB8AC3E}">
        <p14:creationId xmlns:p14="http://schemas.microsoft.com/office/powerpoint/2010/main" val="4728883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</TotalTime>
  <Words>232</Words>
  <Application>Microsoft Office PowerPoint</Application>
  <PresentationFormat>On-screen Show (4:3)</PresentationFormat>
  <Paragraphs>66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10th Euro Studies 9.12.14</vt:lpstr>
      <vt:lpstr>Role of the Catholic Church in Medieval Society</vt:lpstr>
      <vt:lpstr>7.3 Homework Review</vt:lpstr>
      <vt:lpstr>At your table group</vt:lpstr>
      <vt:lpstr>10th Euro Studies 9.12.14</vt:lpstr>
    </vt:vector>
  </TitlesOfParts>
  <Company>Issaquah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9th Honors 9.11.14</dc:title>
  <dc:creator>Windows User</dc:creator>
  <cp:lastModifiedBy>Windows User</cp:lastModifiedBy>
  <cp:revision>27</cp:revision>
  <dcterms:created xsi:type="dcterms:W3CDTF">2014-09-11T14:34:54Z</dcterms:created>
  <dcterms:modified xsi:type="dcterms:W3CDTF">2014-09-12T22:10:56Z</dcterms:modified>
</cp:coreProperties>
</file>