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A4BD-9D5B-45D4-8E7B-5C7B7B530C9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F94DD-8CFD-4173-AC13-F4BC693BA2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9.18.14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  <a:r>
              <a:rPr lang="en-US" sz="3600" b="1" dirty="0" smtClean="0"/>
              <a:t>Nothing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Internet device…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Pen/pencil</a:t>
            </a: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/>
            <a:r>
              <a:rPr lang="en-US" sz="2800" dirty="0" smtClean="0"/>
              <a:t>Online Quiz</a:t>
            </a:r>
          </a:p>
          <a:p>
            <a:pPr marL="57150" indent="0" eaLnBrk="1" hangingPunct="1"/>
            <a:r>
              <a:rPr lang="en-US" sz="2800" i="1" dirty="0" smtClean="0"/>
              <a:t>Video on The Black Death</a:t>
            </a:r>
            <a:endParaRPr lang="en-US" sz="2800" i="1" dirty="0" smtClean="0"/>
          </a:p>
          <a:p>
            <a:pPr marL="57150" indent="0" eaLnBrk="1" hangingPunct="1"/>
            <a:endParaRPr lang="en-US" sz="2800" dirty="0" smtClean="0"/>
          </a:p>
          <a:p>
            <a:pPr marL="57150" indent="0" eaLnBrk="1" hangingPunct="1">
              <a:buNone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  <a:r>
              <a:rPr lang="en-US" sz="2800" dirty="0" smtClean="0"/>
              <a:t>Guided notes on </a:t>
            </a:r>
            <a:r>
              <a:rPr lang="en-US" sz="2800" i="1" dirty="0" smtClean="0"/>
              <a:t>The Black Death</a:t>
            </a:r>
            <a:endParaRPr lang="en-US" sz="2800" dirty="0" smtClean="0"/>
          </a:p>
          <a:p>
            <a:pPr marL="57150" indent="0" eaLnBrk="1" hangingPunct="1">
              <a:buNone/>
            </a:pPr>
            <a:r>
              <a:rPr lang="en-US" sz="2800" dirty="0"/>
              <a:t>	</a:t>
            </a:r>
            <a:r>
              <a:rPr lang="en-US" sz="2800" dirty="0" smtClean="0"/>
              <a:t>Reflection </a:t>
            </a:r>
            <a:r>
              <a:rPr lang="en-US" sz="2800" smtClean="0"/>
              <a:t>due Monday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18230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10th Euro Studies 9.18.14</vt:lpstr>
    </vt:vector>
  </TitlesOfParts>
  <Company>Issaquah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9.18.14</dc:title>
  <dc:creator>Windows User</dc:creator>
  <cp:lastModifiedBy>Windows User</cp:lastModifiedBy>
  <cp:revision>1</cp:revision>
  <dcterms:created xsi:type="dcterms:W3CDTF">2014-09-19T16:04:44Z</dcterms:created>
  <dcterms:modified xsi:type="dcterms:W3CDTF">2014-09-19T16:12:29Z</dcterms:modified>
</cp:coreProperties>
</file>