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9" r:id="rId4"/>
    <p:sldId id="257"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6D60AC-3C13-4FD6-8080-C5192204A030}" type="datetimeFigureOut">
              <a:rPr lang="en-US" smtClean="0"/>
              <a:t>4/15/2015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C8D661-D619-4C57-AE98-7758905614C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D60AC-3C13-4FD6-8080-C5192204A03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D60AC-3C13-4FD6-8080-C5192204A03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D60AC-3C13-4FD6-8080-C5192204A03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6D60AC-3C13-4FD6-8080-C5192204A03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C8D661-D619-4C57-AE98-7758905614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6D60AC-3C13-4FD6-8080-C5192204A03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6D60AC-3C13-4FD6-8080-C5192204A030}"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6D60AC-3C13-4FD6-8080-C5192204A030}"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D60AC-3C13-4FD6-8080-C5192204A030}"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6D60AC-3C13-4FD6-8080-C5192204A03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6D60AC-3C13-4FD6-8080-C5192204A03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8D661-D619-4C57-AE98-7758905614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6D60AC-3C13-4FD6-8080-C5192204A030}" type="datetimeFigureOut">
              <a:rPr lang="en-US" smtClean="0"/>
              <a:t>4/15/2015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C8D661-D619-4C57-AE98-7758905614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Cano Island</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792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1600"/>
            <a:ext cx="7620000" cy="4716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42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Cano Island Anthem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Cano Island is a country,</a:t>
            </a:r>
          </a:p>
          <a:p>
            <a:pPr marL="0" indent="0">
              <a:buNone/>
            </a:pPr>
            <a:r>
              <a:rPr lang="en-US" dirty="0" smtClean="0"/>
              <a:t>Near the Artic ice caps</a:t>
            </a:r>
          </a:p>
          <a:p>
            <a:pPr marL="0" indent="0">
              <a:buNone/>
            </a:pPr>
            <a:r>
              <a:rPr lang="en-US" dirty="0" smtClean="0"/>
              <a:t>We work hard and doggedly</a:t>
            </a:r>
          </a:p>
          <a:p>
            <a:pPr marL="0" indent="0">
              <a:buNone/>
            </a:pPr>
            <a:r>
              <a:rPr lang="en-US" dirty="0" smtClean="0"/>
              <a:t>While other countries just take naps</a:t>
            </a:r>
          </a:p>
          <a:p>
            <a:pPr marL="0" indent="0">
              <a:buNone/>
            </a:pPr>
            <a:endParaRPr lang="en-US" dirty="0"/>
          </a:p>
          <a:p>
            <a:pPr marL="0" indent="0">
              <a:buNone/>
            </a:pPr>
            <a:r>
              <a:rPr lang="en-US" dirty="0" smtClean="0"/>
              <a:t>Cano Island is the best</a:t>
            </a:r>
          </a:p>
          <a:p>
            <a:pPr marL="0" indent="0">
              <a:buNone/>
            </a:pPr>
            <a:r>
              <a:rPr lang="en-US" dirty="0" smtClean="0"/>
              <a:t>We are very eco-friendly</a:t>
            </a:r>
          </a:p>
          <a:p>
            <a:pPr marL="0" indent="0">
              <a:buNone/>
            </a:pPr>
            <a:r>
              <a:rPr lang="en-US" dirty="0" smtClean="0"/>
              <a:t>No other country can compare </a:t>
            </a:r>
          </a:p>
          <a:p>
            <a:pPr marL="0" indent="0">
              <a:buNone/>
            </a:pPr>
            <a:r>
              <a:rPr lang="en-US" dirty="0" smtClean="0"/>
              <a:t>To our thriving economy</a:t>
            </a:r>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818500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Preamble</a:t>
            </a:r>
            <a:endParaRPr lang="en-US" i="1" dirty="0"/>
          </a:p>
        </p:txBody>
      </p:sp>
      <p:sp>
        <p:nvSpPr>
          <p:cNvPr id="3" name="Content Placeholder 2"/>
          <p:cNvSpPr>
            <a:spLocks noGrp="1"/>
          </p:cNvSpPr>
          <p:nvPr>
            <p:ph idx="1"/>
          </p:nvPr>
        </p:nvSpPr>
        <p:spPr>
          <a:xfrm>
            <a:off x="457200" y="1676400"/>
            <a:ext cx="8229600" cy="4953000"/>
          </a:xfrm>
        </p:spPr>
        <p:txBody>
          <a:bodyPr>
            <a:normAutofit/>
          </a:bodyPr>
          <a:lstStyle/>
          <a:p>
            <a:r>
              <a:rPr lang="en-US" i="1" dirty="0" smtClean="0"/>
              <a:t>In order to ensure a more successful nation, we musty establish a good set of Economics, to assure funds for our National Government, we must develop equality among our peers to help unify our nation, preserving our nation’s environment is essential to permit safety among Cano Island, securing the right to have a Republic form of government ensures the ability for the people of our nation to exercise their right to elect leaders to allow our country to thrive</a:t>
            </a:r>
            <a:endParaRPr lang="en-US" i="1" dirty="0"/>
          </a:p>
        </p:txBody>
      </p:sp>
    </p:spTree>
    <p:extLst>
      <p:ext uri="{BB962C8B-B14F-4D97-AF65-F5344CB8AC3E}">
        <p14:creationId xmlns:p14="http://schemas.microsoft.com/office/powerpoint/2010/main" val="386782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order to succeed as a nation, a set of Economics is needed to provide tax funds for the Federal Government.</a:t>
            </a:r>
          </a:p>
          <a:p>
            <a:pPr lvl="1"/>
            <a:r>
              <a:rPr lang="en-US" dirty="0" smtClean="0"/>
              <a:t>Section 1: All merchandise excluding food, clothes, and homes are to be taxed; to help improve the funding’s of the government.</a:t>
            </a:r>
          </a:p>
          <a:p>
            <a:pPr lvl="1"/>
            <a:r>
              <a:rPr lang="en-US" dirty="0" smtClean="0"/>
              <a:t>Section 2: Each citizen will have an income tax that is calculated by how much money is earned each year by that person; in order to stabilize the government financially – (Federal minimum wage is set at $15/hour).</a:t>
            </a:r>
          </a:p>
          <a:p>
            <a:pPr lvl="1"/>
            <a:r>
              <a:rPr lang="en-US" dirty="0" smtClean="0"/>
              <a:t>Section 3: All states/provinces are required to have at least three chief exports that help contribute to our country’s thriving economy.</a:t>
            </a:r>
          </a:p>
          <a:p>
            <a:pPr lvl="1"/>
            <a:r>
              <a:rPr lang="en-US" dirty="0" smtClean="0"/>
              <a:t>Section 4: Majority of taxes in Cano Island, paid by the people are put back in return to the education system to ensure quality education among citizens.</a:t>
            </a:r>
            <a:endParaRPr lang="en-US" dirty="0"/>
          </a:p>
        </p:txBody>
      </p:sp>
    </p:spTree>
    <p:extLst>
      <p:ext uri="{BB962C8B-B14F-4D97-AF65-F5344CB8AC3E}">
        <p14:creationId xmlns:p14="http://schemas.microsoft.com/office/powerpoint/2010/main" val="240657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II</a:t>
            </a:r>
            <a:endParaRPr lang="en-US" dirty="0"/>
          </a:p>
        </p:txBody>
      </p:sp>
      <p:sp>
        <p:nvSpPr>
          <p:cNvPr id="3" name="Content Placeholder 2"/>
          <p:cNvSpPr>
            <a:spLocks noGrp="1"/>
          </p:cNvSpPr>
          <p:nvPr>
            <p:ph idx="1"/>
          </p:nvPr>
        </p:nvSpPr>
        <p:spPr/>
        <p:txBody>
          <a:bodyPr>
            <a:normAutofit fontScale="92500"/>
          </a:bodyPr>
          <a:lstStyle/>
          <a:p>
            <a:r>
              <a:rPr lang="en-US" dirty="0" smtClean="0"/>
              <a:t>All people in Cano Island are ensured certain rights of equality, while being held to certain standards due to their field of work/family.</a:t>
            </a:r>
          </a:p>
          <a:p>
            <a:pPr lvl="1"/>
            <a:r>
              <a:rPr lang="en-US" dirty="0" smtClean="0"/>
              <a:t>Section 1: At around age 15, is when most men begin their training to work as hunter/gatherers; must maintain all the skills needed before line of work starts.</a:t>
            </a:r>
          </a:p>
          <a:p>
            <a:pPr lvl="1"/>
            <a:r>
              <a:rPr lang="en-US" dirty="0" smtClean="0"/>
              <a:t>Section 2: Most women are needed to stay home to protect/prepare food for their families while men are out of work.</a:t>
            </a:r>
          </a:p>
          <a:p>
            <a:pPr lvl="1"/>
            <a:r>
              <a:rPr lang="en-US" dirty="0" smtClean="0"/>
              <a:t>Section 3: Some men and most women are needed for work in tourism/resource extraction to try and help draw in more visitors.</a:t>
            </a:r>
            <a:endParaRPr lang="en-US" dirty="0"/>
          </a:p>
        </p:txBody>
      </p:sp>
    </p:spTree>
    <p:extLst>
      <p:ext uri="{BB962C8B-B14F-4D97-AF65-F5344CB8AC3E}">
        <p14:creationId xmlns:p14="http://schemas.microsoft.com/office/powerpoint/2010/main" val="81561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III</a:t>
            </a:r>
            <a:endParaRPr lang="en-US" dirty="0"/>
          </a:p>
        </p:txBody>
      </p:sp>
      <p:sp>
        <p:nvSpPr>
          <p:cNvPr id="3" name="Content Placeholder 2"/>
          <p:cNvSpPr>
            <a:spLocks noGrp="1"/>
          </p:cNvSpPr>
          <p:nvPr>
            <p:ph idx="1"/>
          </p:nvPr>
        </p:nvSpPr>
        <p:spPr/>
        <p:txBody>
          <a:bodyPr>
            <a:normAutofit lnSpcReduction="10000"/>
          </a:bodyPr>
          <a:lstStyle/>
          <a:p>
            <a:r>
              <a:rPr lang="en-US" dirty="0" smtClean="0"/>
              <a:t>All citizens are needed to help preserve the “fragile environment” of Cano Island, to make sure Cano Island is a safe place to reside.</a:t>
            </a:r>
          </a:p>
          <a:p>
            <a:pPr lvl="1"/>
            <a:r>
              <a:rPr lang="en-US" dirty="0" smtClean="0"/>
              <a:t>Section 1: Farmers are needed to grow plants which are rich in oxygen to ensure an eco-friendly environment.</a:t>
            </a:r>
          </a:p>
          <a:p>
            <a:pPr lvl="1"/>
            <a:r>
              <a:rPr lang="en-US" dirty="0" smtClean="0"/>
              <a:t>Section 2: Recycling material such as plastic, cardboard, paper is required to help preserve the eco-system of Cano Island. </a:t>
            </a:r>
          </a:p>
          <a:p>
            <a:pPr lvl="1"/>
            <a:r>
              <a:rPr lang="en-US" dirty="0" smtClean="0"/>
              <a:t>Section 3: Limit the production of factories to help limit the amount of pollution permeating the atmosphere. </a:t>
            </a:r>
            <a:endParaRPr lang="en-US" dirty="0"/>
          </a:p>
        </p:txBody>
      </p:sp>
    </p:spTree>
    <p:extLst>
      <p:ext uri="{BB962C8B-B14F-4D97-AF65-F5344CB8AC3E}">
        <p14:creationId xmlns:p14="http://schemas.microsoft.com/office/powerpoint/2010/main" val="3609581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IV</a:t>
            </a:r>
            <a:endParaRPr lang="en-US" dirty="0"/>
          </a:p>
        </p:txBody>
      </p:sp>
      <p:sp>
        <p:nvSpPr>
          <p:cNvPr id="3" name="Content Placeholder 2"/>
          <p:cNvSpPr>
            <a:spLocks noGrp="1"/>
          </p:cNvSpPr>
          <p:nvPr>
            <p:ph idx="1"/>
          </p:nvPr>
        </p:nvSpPr>
        <p:spPr>
          <a:xfrm>
            <a:off x="457200" y="1600201"/>
            <a:ext cx="8229600" cy="4114800"/>
          </a:xfrm>
        </p:spPr>
        <p:txBody>
          <a:bodyPr>
            <a:normAutofit fontScale="85000" lnSpcReduction="20000"/>
          </a:bodyPr>
          <a:lstStyle/>
          <a:p>
            <a:r>
              <a:rPr lang="en-US" dirty="0" smtClean="0"/>
              <a:t>A republic form of government is needed to help guarantee the citizens right to form their own government; and to exercise the powers of the government.</a:t>
            </a:r>
          </a:p>
          <a:p>
            <a:pPr lvl="1"/>
            <a:r>
              <a:rPr lang="en-US" dirty="0" smtClean="0"/>
              <a:t>Section 1: Eligibility to run for a country’s representatives include; having a good education, being a good citizen of Cano Island for at least 10 years.</a:t>
            </a:r>
          </a:p>
          <a:p>
            <a:pPr lvl="1"/>
            <a:r>
              <a:rPr lang="en-US" dirty="0" smtClean="0"/>
              <a:t>Section 2: The Supreme Court has the ability to decline/veto laws granted by the legislative branch.</a:t>
            </a:r>
          </a:p>
          <a:p>
            <a:pPr lvl="1"/>
            <a:r>
              <a:rPr lang="en-US" dirty="0" smtClean="0"/>
              <a:t>Section 3: A main central leader (president) must be elected by the people; required to have been a citizen of Cano Island for at least 20 years, have a good education, and must demonstrate a good incentive on improving the country’s environmental problems during his/her election.</a:t>
            </a:r>
            <a:endParaRPr lang="en-US" dirty="0"/>
          </a:p>
        </p:txBody>
      </p:sp>
      <p:sp>
        <p:nvSpPr>
          <p:cNvPr id="4" name="Rectangle 3"/>
          <p:cNvSpPr/>
          <p:nvPr/>
        </p:nvSpPr>
        <p:spPr>
          <a:xfrm>
            <a:off x="4450813" y="3244334"/>
            <a:ext cx="242374" cy="369332"/>
          </a:xfrm>
          <a:prstGeom prst="rect">
            <a:avLst/>
          </a:prstGeom>
        </p:spPr>
        <p:txBody>
          <a:bodyPr wrap="none">
            <a:spAutoFit/>
          </a:bodyPr>
          <a:lstStyle/>
          <a:p>
            <a:r>
              <a:rPr lang="en-US" dirty="0"/>
              <a:t> </a:t>
            </a:r>
          </a:p>
        </p:txBody>
      </p:sp>
      <p:sp>
        <p:nvSpPr>
          <p:cNvPr id="5" name="Rectangle 4"/>
          <p:cNvSpPr/>
          <p:nvPr/>
        </p:nvSpPr>
        <p:spPr>
          <a:xfrm>
            <a:off x="4450813" y="3244334"/>
            <a:ext cx="242374" cy="369332"/>
          </a:xfrm>
          <a:prstGeom prst="rect">
            <a:avLst/>
          </a:prstGeom>
        </p:spPr>
        <p:txBody>
          <a:bodyPr wrap="none">
            <a:spAutoFit/>
          </a:bodyPr>
          <a:lstStyle/>
          <a:p>
            <a:r>
              <a:rPr lang="en-US" dirty="0"/>
              <a:t> </a:t>
            </a:r>
          </a:p>
        </p:txBody>
      </p:sp>
      <p:sp>
        <p:nvSpPr>
          <p:cNvPr id="6" name="Rectangle 5"/>
          <p:cNvSpPr/>
          <p:nvPr/>
        </p:nvSpPr>
        <p:spPr>
          <a:xfrm>
            <a:off x="2286000" y="3105835"/>
            <a:ext cx="4572000" cy="646331"/>
          </a:xfrm>
          <a:prstGeom prst="rect">
            <a:avLst/>
          </a:prstGeom>
        </p:spPr>
        <p:txBody>
          <a:bodyPr>
            <a:spAutoFit/>
          </a:bodyPr>
          <a:lstStyle/>
          <a:p>
            <a:r>
              <a:rPr lang="en-US" dirty="0"/>
              <a:t/>
            </a:r>
            <a:br>
              <a:rPr lang="en-US" dirty="0"/>
            </a:br>
            <a:endParaRPr lang="en-US" dirty="0"/>
          </a:p>
        </p:txBody>
      </p:sp>
      <p:sp>
        <p:nvSpPr>
          <p:cNvPr id="8" name="Rectangle 7"/>
          <p:cNvSpPr/>
          <p:nvPr/>
        </p:nvSpPr>
        <p:spPr>
          <a:xfrm>
            <a:off x="4450813"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2816273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610</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Cano Island</vt:lpstr>
      <vt:lpstr>Flag</vt:lpstr>
      <vt:lpstr>Cano Island Anthem</vt:lpstr>
      <vt:lpstr>Preamble</vt:lpstr>
      <vt:lpstr>Article I</vt:lpstr>
      <vt:lpstr>Article II</vt:lpstr>
      <vt:lpstr>Article III</vt:lpstr>
      <vt:lpstr>Article IV</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Cano Island</dc:title>
  <dc:creator>Windows User</dc:creator>
  <cp:lastModifiedBy>Windows User</cp:lastModifiedBy>
  <cp:revision>9</cp:revision>
  <dcterms:created xsi:type="dcterms:W3CDTF">2014-01-31T16:01:09Z</dcterms:created>
  <dcterms:modified xsi:type="dcterms:W3CDTF">2015-04-15T17:14:26Z</dcterms:modified>
</cp:coreProperties>
</file>