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5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2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5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3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4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5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2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4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8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1B93E-9B28-42A1-AD9E-878F7787BF6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0A055-B7D8-4B28-8D01-EE5CCC5E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In </a:t>
            </a:r>
            <a:r>
              <a:rPr lang="en-US" sz="3600" u="sng" dirty="0"/>
              <a:t>your Journals</a:t>
            </a:r>
            <a:r>
              <a:rPr lang="en-US" sz="3600" u="sng" dirty="0" smtClean="0"/>
              <a:t>:</a:t>
            </a: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Define the word, “tyrant.”</a:t>
            </a:r>
            <a:br>
              <a:rPr lang="en-US" sz="3600" dirty="0"/>
            </a:br>
            <a:r>
              <a:rPr lang="en-US" sz="3600" dirty="0"/>
              <a:t>List some historical or contemporary </a:t>
            </a:r>
            <a:r>
              <a:rPr lang="en-US" sz="3600" dirty="0" smtClean="0"/>
              <a:t>examples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Define the word, “hero.”</a:t>
            </a:r>
            <a:br>
              <a:rPr lang="en-US" sz="3600" dirty="0"/>
            </a:br>
            <a:r>
              <a:rPr lang="en-US" sz="3600" dirty="0"/>
              <a:t>List some historical or contemporary examples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dirty="0"/>
              <a:t>Are these terms mutually exclusive? Is it possible that a hero could be a tyrant or a tyrant a hero?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8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In your Journals:  Define the word, “tyrant.” List some historical or contemporary examples Define the word, “hero.” List some historical or contemporary examples   Are these terms mutually exclusive? Is it possible that a hero could be a tyrant or a tyrant a hero? </vt:lpstr>
    </vt:vector>
  </TitlesOfParts>
  <Company>Edmonds School District #15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your Journals:  Define the word, “tyrant.” List some historical or contemporary examples Define the word, “hero.” List some historical or contemporary examples   Are these terms mutually exclusive? Is it possible that a hero could be a tyrant or a tyrant a hero?</dc:title>
  <dc:creator>Windows User</dc:creator>
  <cp:lastModifiedBy>Windows User</cp:lastModifiedBy>
  <cp:revision>2</cp:revision>
  <cp:lastPrinted>2014-02-12T14:30:16Z</cp:lastPrinted>
  <dcterms:created xsi:type="dcterms:W3CDTF">2014-02-12T14:26:06Z</dcterms:created>
  <dcterms:modified xsi:type="dcterms:W3CDTF">2014-02-12T14:38:25Z</dcterms:modified>
</cp:coreProperties>
</file>