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4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97238-605B-4833-B29B-19FB231D9F6C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E1CD3-9AE7-40AA-9BDF-843F1B7834C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fld id="{E7AEEE6D-15AC-45C1-9DE4-15CDF64CC264}" type="slidenum">
              <a:rPr lang="en-US" altLang="en-US" smtClean="0">
                <a:latin typeface="Calibri" pitchFamily="34" charset="0"/>
                <a:ea typeface="ＭＳ Ｐゴシック" pitchFamily="34" charset="-128"/>
              </a:rPr>
              <a:pPr eaLnBrk="0" hangingPunct="0"/>
              <a:t>1</a:t>
            </a:fld>
            <a:endParaRPr lang="en-US" altLang="en-US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4C43-C03C-44E4-BB6B-DF02EF0D115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E9F1-3242-40F9-A5DA-C782281397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4C43-C03C-44E4-BB6B-DF02EF0D115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E9F1-3242-40F9-A5DA-C782281397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4C43-C03C-44E4-BB6B-DF02EF0D115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E9F1-3242-40F9-A5DA-C782281397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4C43-C03C-44E4-BB6B-DF02EF0D115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E9F1-3242-40F9-A5DA-C782281397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4C43-C03C-44E4-BB6B-DF02EF0D115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E9F1-3242-40F9-A5DA-C782281397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4C43-C03C-44E4-BB6B-DF02EF0D115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E9F1-3242-40F9-A5DA-C782281397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4C43-C03C-44E4-BB6B-DF02EF0D115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E9F1-3242-40F9-A5DA-C782281397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4C43-C03C-44E4-BB6B-DF02EF0D115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E9F1-3242-40F9-A5DA-C782281397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4C43-C03C-44E4-BB6B-DF02EF0D115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E9F1-3242-40F9-A5DA-C782281397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4C43-C03C-44E4-BB6B-DF02EF0D115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E9F1-3242-40F9-A5DA-C782281397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4C43-C03C-44E4-BB6B-DF02EF0D115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E9F1-3242-40F9-A5DA-C782281397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C4C43-C03C-44E4-BB6B-DF02EF0D115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8E9F1-3242-40F9-A5DA-C782281397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3340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</p:txBody>
      </p:sp>
      <p:pic>
        <p:nvPicPr>
          <p:cNvPr id="2050" name="Picture 2" descr="http://66south.com/IbnBattuta/files/major-towns_imag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64" y="40435"/>
            <a:ext cx="9127836" cy="6207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8582" y="5786735"/>
            <a:ext cx="876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Use link from Mr. Steen’s website to track Ibn Battuta’s travels:  Mark major points on this map (including the points discussed in the reading).  What does this tell us about African civilizations?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21917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Issaquah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</cp:revision>
  <dcterms:created xsi:type="dcterms:W3CDTF">2014-11-17T21:21:48Z</dcterms:created>
  <dcterms:modified xsi:type="dcterms:W3CDTF">2014-11-17T21:22:14Z</dcterms:modified>
</cp:coreProperties>
</file>